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9" r:id="rId4"/>
    <p:sldId id="282" r:id="rId5"/>
    <p:sldId id="270" r:id="rId6"/>
    <p:sldId id="272" r:id="rId7"/>
    <p:sldId id="273" r:id="rId8"/>
    <p:sldId id="275" r:id="rId9"/>
    <p:sldId id="280" r:id="rId10"/>
    <p:sldId id="277" r:id="rId11"/>
    <p:sldId id="281" r:id="rId12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6666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3" autoAdjust="0"/>
    <p:restoredTop sz="99712" autoAdjust="0"/>
  </p:normalViewPr>
  <p:slideViewPr>
    <p:cSldViewPr snapToGrid="0">
      <p:cViewPr varScale="1">
        <p:scale>
          <a:sx n="111" d="100"/>
          <a:sy n="111" d="100"/>
        </p:scale>
        <p:origin x="34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228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73CC514-5BDA-463F-8EF7-E2391181B1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2F4B6DB-C902-4CAF-9BDE-74F4949D30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F0732-BA91-4D0A-8D70-B456B1776B68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302139-167C-448F-9A6F-B87B381FC1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0AA38F-ECE3-4233-97AE-18CD082ABE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62552-7FCF-42A0-835A-72C2C8FF54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476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E906D-F0A5-430C-84CA-97565F99DF5D}" type="datetimeFigureOut">
              <a:rPr lang="fr-FR" smtClean="0"/>
              <a:t>30/05/2018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D09E9-03EF-4DAC-88B1-1E2B17D8CA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B8C2461-9590-4C8B-8456-E95C0A979C3B}"/>
              </a:ext>
            </a:extLst>
          </p:cNvPr>
          <p:cNvSpPr/>
          <p:nvPr userDrawn="1"/>
        </p:nvSpPr>
        <p:spPr>
          <a:xfrm>
            <a:off x="8381393" y="0"/>
            <a:ext cx="3810607" cy="6858000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ctr"/>
            <a:r>
              <a:rPr lang="fr-FR" dirty="0">
                <a:latin typeface="Gulim" panose="020B0600000101010101" pitchFamily="34" charset="-127"/>
                <a:ea typeface="Gulim" panose="020B0600000101010101" pitchFamily="34" charset="-127"/>
              </a:rPr>
              <a:t>PARIS June7-8,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>
                <a:latin typeface="Gulim" panose="020B0600000101010101" pitchFamily="34" charset="-127"/>
                <a:ea typeface="Gulim" panose="020B0600000101010101" pitchFamily="34" charset="-127"/>
              </a:rPr>
              <a:t>The Next Tech Law Revolution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8E6F725-DDD1-416C-8D65-F1889D859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81393" cy="6858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39F2CB-ECB6-4AF9-B688-1DFA89A55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2" t="15658" r="14809" b="15597"/>
          <a:stretch/>
        </p:blipFill>
        <p:spPr>
          <a:xfrm>
            <a:off x="9337041" y="496957"/>
            <a:ext cx="1767840" cy="17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71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DD767C-32B7-4D47-A118-C9A78705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4656"/>
            <a:ext cx="10515600" cy="803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rgbClr val="666699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</a:lstStyle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B7A821-7624-4968-A5C4-3F51914C51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6224-EBCD-43F7-8602-C1069E32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666699"/>
                </a:solidFill>
              </a:defRPr>
            </a:lvl1pPr>
          </a:lstStyle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4D880E-5426-45B1-8058-ACAAC187E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F80D84-9EF7-4C85-B5D7-835A50BAA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703916A-F768-4D28-91A8-F0135E5EDD5B}"/>
              </a:ext>
            </a:extLst>
          </p:cNvPr>
          <p:cNvCxnSpPr/>
          <p:nvPr userDrawn="1"/>
        </p:nvCxnSpPr>
        <p:spPr>
          <a:xfrm>
            <a:off x="838200" y="1209040"/>
            <a:ext cx="10515600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DF0EDDA-9F4A-4589-B45A-AE0B3BC4A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0734" y="6356350"/>
            <a:ext cx="238066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0E5E989F-C848-4F0D-963E-CE702323A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r>
              <a:rPr lang="fr-FR" dirty="0"/>
              <a:t>I The Next Tech Law Revolution I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33EF2618-E41B-41BA-900F-FD34C9917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99"/>
                </a:solidFill>
              </a:defRPr>
            </a:lvl1pPr>
          </a:lstStyle>
          <a:p>
            <a:fld id="{DE8468DB-4243-4B31-BCEA-CCDEAA782BAE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D6ECAED-E3E7-482E-ACFD-C7B6303F2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6" t="14635" r="13608" b="13057"/>
          <a:stretch/>
        </p:blipFill>
        <p:spPr>
          <a:xfrm>
            <a:off x="838200" y="6356350"/>
            <a:ext cx="36253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07E8CBB-2B0B-4E2C-B92E-3EAA7D8EF8E5}"/>
              </a:ext>
            </a:extLst>
          </p:cNvPr>
          <p:cNvSpPr txBox="1"/>
          <p:nvPr/>
        </p:nvSpPr>
        <p:spPr>
          <a:xfrm>
            <a:off x="9924268" y="5934807"/>
            <a:ext cx="735621" cy="73866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pPr algn="ctr"/>
            <a:r>
              <a:rPr lang="fr-FR" sz="1400" dirty="0"/>
              <a:t>LOGO</a:t>
            </a:r>
          </a:p>
          <a:p>
            <a:endParaRPr lang="fr-FR" sz="1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2025A9-8786-4E7A-8BB9-4C64F53DBE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8392160" y="4368799"/>
            <a:ext cx="3799840" cy="144291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r>
              <a:rPr lang="fr-FR" sz="2000" b="1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Vincent Fauchoux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Partner / </a:t>
            </a:r>
            <a:r>
              <a:rPr lang="en-US" sz="1600" b="1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Deprez Guignot Associés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Co-founder and Partner / </a:t>
            </a:r>
            <a:r>
              <a:rPr lang="en-US" sz="1600" b="1" dirty="0">
                <a:solidFill>
                  <a:schemeClr val="accent1"/>
                </a:solidFill>
                <a:latin typeface="Gulim" panose="020B0600000101010101" pitchFamily="34" charset="-127"/>
                <a:ea typeface="Gulim" panose="020B0600000101010101" pitchFamily="34" charset="-127"/>
                <a:cs typeface="Arial" panose="020B0604020202020204" pitchFamily="34" charset="0"/>
              </a:rPr>
              <a:t>BlockchainyourIP</a:t>
            </a:r>
            <a:endParaRPr lang="fr-FR" sz="2000" b="1" dirty="0">
              <a:solidFill>
                <a:schemeClr val="accent1"/>
              </a:solidFill>
              <a:latin typeface="Gulim" panose="020B0600000101010101" pitchFamily="34" charset="-127"/>
              <a:ea typeface="Gulim" panose="020B0600000101010101" pitchFamily="34" charset="-127"/>
              <a:cs typeface="Arial" panose="020B0604020202020204" pitchFamily="34" charset="0"/>
            </a:endParaRPr>
          </a:p>
        </p:txBody>
      </p:sp>
      <p:pic>
        <p:nvPicPr>
          <p:cNvPr id="2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4268" y="593480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3646" y="373543"/>
            <a:ext cx="69111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b="1" dirty="0">
                <a:solidFill>
                  <a:schemeClr val="bg1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How can Blockchain revolutionize the proof of existence of unregistered IP rights worldwide?</a:t>
            </a:r>
          </a:p>
        </p:txBody>
      </p:sp>
    </p:spTree>
    <p:extLst>
      <p:ext uri="{BB962C8B-B14F-4D97-AF65-F5344CB8AC3E}">
        <p14:creationId xmlns:p14="http://schemas.microsoft.com/office/powerpoint/2010/main" val="2023542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200" dirty="0">
                <a:latin typeface="Gulim" panose="020B0600000101010101" pitchFamily="34" charset="-127"/>
                <a:ea typeface="Gulim" panose="020B0600000101010101" pitchFamily="34" charset="-127"/>
              </a:rPr>
              <a:t>I The Next Tech Law Revolution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en-GB" smtClean="0">
                <a:ea typeface="Gulim" panose="020B0600000101010101" pitchFamily="34" charset="-127"/>
              </a:rPr>
              <a:pPr/>
              <a:t>10</a:t>
            </a:fld>
            <a:endParaRPr lang="en-GB" dirty="0">
              <a:ea typeface="Gulim" panose="020B0600000101010101" pitchFamily="34" charset="-127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654"/>
            <a:ext cx="10515600" cy="803275"/>
          </a:xfrm>
        </p:spPr>
        <p:txBody>
          <a:bodyPr>
            <a:normAutofit/>
          </a:bodyPr>
          <a:lstStyle/>
          <a:p>
            <a:r>
              <a:rPr lang="en-GB" sz="2700" dirty="0"/>
              <a:t>THE BENEFITS OF BLOCKCHAIN TECHNOLOGY IN IP EVIDENCE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1530" y="1515543"/>
            <a:ext cx="1045898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1400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Bitcoin Blockchain technology offers highly interesting advantages to generate reliable proof of evidence in IP: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2" name="Shape 958"/>
          <p:cNvSpPr/>
          <p:nvPr/>
        </p:nvSpPr>
        <p:spPr>
          <a:xfrm>
            <a:off x="963673" y="2752886"/>
            <a:ext cx="915000" cy="91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235" y="66407"/>
                </a:moveTo>
                <a:cubicBezTo>
                  <a:pt x="107058" y="76893"/>
                  <a:pt x="102352" y="86213"/>
                  <a:pt x="94117" y="94368"/>
                </a:cubicBezTo>
                <a:cubicBezTo>
                  <a:pt x="87058" y="102524"/>
                  <a:pt x="76470" y="107184"/>
                  <a:pt x="65882" y="108349"/>
                </a:cubicBezTo>
                <a:cubicBezTo>
                  <a:pt x="65882" y="120000"/>
                  <a:pt x="65882" y="120000"/>
                  <a:pt x="65882" y="120000"/>
                </a:cubicBezTo>
                <a:cubicBezTo>
                  <a:pt x="94117" y="117669"/>
                  <a:pt x="117647" y="94368"/>
                  <a:pt x="120000" y="66407"/>
                </a:cubicBezTo>
                <a:lnTo>
                  <a:pt x="108235" y="66407"/>
                </a:lnTo>
                <a:close/>
                <a:moveTo>
                  <a:pt x="54117" y="108349"/>
                </a:moveTo>
                <a:cubicBezTo>
                  <a:pt x="43529" y="107184"/>
                  <a:pt x="32941" y="102524"/>
                  <a:pt x="25882" y="94368"/>
                </a:cubicBezTo>
                <a:cubicBezTo>
                  <a:pt x="17647" y="86213"/>
                  <a:pt x="12941" y="76893"/>
                  <a:pt x="11764" y="66407"/>
                </a:cubicBezTo>
                <a:cubicBezTo>
                  <a:pt x="0" y="66407"/>
                  <a:pt x="0" y="66407"/>
                  <a:pt x="0" y="66407"/>
                </a:cubicBezTo>
                <a:cubicBezTo>
                  <a:pt x="2352" y="94368"/>
                  <a:pt x="25882" y="117669"/>
                  <a:pt x="54117" y="120000"/>
                </a:cubicBezTo>
                <a:lnTo>
                  <a:pt x="54117" y="108349"/>
                </a:lnTo>
                <a:close/>
                <a:moveTo>
                  <a:pt x="65882" y="12815"/>
                </a:moveTo>
                <a:cubicBezTo>
                  <a:pt x="76470" y="13980"/>
                  <a:pt x="87058" y="18640"/>
                  <a:pt x="94117" y="25631"/>
                </a:cubicBezTo>
                <a:cubicBezTo>
                  <a:pt x="102352" y="33786"/>
                  <a:pt x="107058" y="44271"/>
                  <a:pt x="108235" y="54757"/>
                </a:cubicBezTo>
                <a:cubicBezTo>
                  <a:pt x="120000" y="54757"/>
                  <a:pt x="120000" y="54757"/>
                  <a:pt x="120000" y="54757"/>
                </a:cubicBezTo>
                <a:cubicBezTo>
                  <a:pt x="117647" y="25631"/>
                  <a:pt x="94117" y="3495"/>
                  <a:pt x="65882" y="0"/>
                </a:cubicBezTo>
                <a:lnTo>
                  <a:pt x="65882" y="12815"/>
                </a:lnTo>
                <a:close/>
                <a:moveTo>
                  <a:pt x="0" y="54757"/>
                </a:moveTo>
                <a:cubicBezTo>
                  <a:pt x="2352" y="25631"/>
                  <a:pt x="25882" y="3495"/>
                  <a:pt x="54117" y="0"/>
                </a:cubicBezTo>
                <a:cubicBezTo>
                  <a:pt x="54117" y="12815"/>
                  <a:pt x="54117" y="12815"/>
                  <a:pt x="54117" y="12815"/>
                </a:cubicBezTo>
                <a:cubicBezTo>
                  <a:pt x="43529" y="13980"/>
                  <a:pt x="32941" y="18640"/>
                  <a:pt x="25882" y="25631"/>
                </a:cubicBezTo>
                <a:cubicBezTo>
                  <a:pt x="17647" y="33786"/>
                  <a:pt x="12941" y="44271"/>
                  <a:pt x="11764" y="54757"/>
                </a:cubicBezTo>
                <a:lnTo>
                  <a:pt x="0" y="54757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3" name="Shape 977"/>
          <p:cNvSpPr/>
          <p:nvPr/>
        </p:nvSpPr>
        <p:spPr>
          <a:xfrm>
            <a:off x="1193006" y="3097009"/>
            <a:ext cx="477600" cy="25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582" y="60000"/>
                </a:moveTo>
                <a:cubicBezTo>
                  <a:pt x="58252" y="64000"/>
                  <a:pt x="53592" y="64000"/>
                  <a:pt x="50097" y="60000"/>
                </a:cubicBezTo>
                <a:cubicBezTo>
                  <a:pt x="47766" y="54000"/>
                  <a:pt x="47766" y="46000"/>
                  <a:pt x="50097" y="42000"/>
                </a:cubicBezTo>
                <a:cubicBezTo>
                  <a:pt x="53592" y="36000"/>
                  <a:pt x="58252" y="36000"/>
                  <a:pt x="60582" y="42000"/>
                </a:cubicBezTo>
                <a:cubicBezTo>
                  <a:pt x="64077" y="46000"/>
                  <a:pt x="64077" y="54000"/>
                  <a:pt x="60582" y="60000"/>
                </a:cubicBezTo>
                <a:close/>
                <a:moveTo>
                  <a:pt x="60582" y="24000"/>
                </a:moveTo>
                <a:cubicBezTo>
                  <a:pt x="50097" y="24000"/>
                  <a:pt x="40776" y="40000"/>
                  <a:pt x="40776" y="60000"/>
                </a:cubicBezTo>
                <a:cubicBezTo>
                  <a:pt x="40776" y="78000"/>
                  <a:pt x="50097" y="94000"/>
                  <a:pt x="60582" y="94000"/>
                </a:cubicBezTo>
                <a:cubicBezTo>
                  <a:pt x="72233" y="94000"/>
                  <a:pt x="80388" y="78000"/>
                  <a:pt x="80388" y="60000"/>
                </a:cubicBezTo>
                <a:cubicBezTo>
                  <a:pt x="80388" y="40000"/>
                  <a:pt x="72233" y="24000"/>
                  <a:pt x="60582" y="24000"/>
                </a:cubicBezTo>
                <a:close/>
                <a:moveTo>
                  <a:pt x="12815" y="56000"/>
                </a:moveTo>
                <a:cubicBezTo>
                  <a:pt x="24466" y="80000"/>
                  <a:pt x="41941" y="102000"/>
                  <a:pt x="60582" y="102000"/>
                </a:cubicBezTo>
                <a:cubicBezTo>
                  <a:pt x="86213" y="102000"/>
                  <a:pt x="102524" y="68000"/>
                  <a:pt x="107184" y="56000"/>
                </a:cubicBezTo>
                <a:cubicBezTo>
                  <a:pt x="96699" y="34000"/>
                  <a:pt x="79223" y="16000"/>
                  <a:pt x="60582" y="16000"/>
                </a:cubicBezTo>
                <a:cubicBezTo>
                  <a:pt x="34951" y="16000"/>
                  <a:pt x="18640" y="44000"/>
                  <a:pt x="12815" y="56000"/>
                </a:cubicBezTo>
                <a:close/>
                <a:moveTo>
                  <a:pt x="60582" y="120000"/>
                </a:moveTo>
                <a:cubicBezTo>
                  <a:pt x="36116" y="120000"/>
                  <a:pt x="13980" y="90000"/>
                  <a:pt x="0" y="56000"/>
                </a:cubicBezTo>
                <a:cubicBezTo>
                  <a:pt x="13980" y="22000"/>
                  <a:pt x="36116" y="0"/>
                  <a:pt x="60582" y="0"/>
                </a:cubicBezTo>
                <a:cubicBezTo>
                  <a:pt x="83883" y="0"/>
                  <a:pt x="106019" y="22000"/>
                  <a:pt x="120000" y="56000"/>
                </a:cubicBezTo>
                <a:cubicBezTo>
                  <a:pt x="107184" y="92000"/>
                  <a:pt x="85048" y="120000"/>
                  <a:pt x="60582" y="12000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4" name="Shape 957"/>
          <p:cNvSpPr/>
          <p:nvPr/>
        </p:nvSpPr>
        <p:spPr>
          <a:xfrm>
            <a:off x="2928885" y="2749739"/>
            <a:ext cx="916200" cy="91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922" y="108349"/>
                </a:moveTo>
                <a:cubicBezTo>
                  <a:pt x="44271" y="107184"/>
                  <a:pt x="33786" y="102524"/>
                  <a:pt x="25631" y="94368"/>
                </a:cubicBezTo>
                <a:cubicBezTo>
                  <a:pt x="24466" y="92038"/>
                  <a:pt x="22135" y="89708"/>
                  <a:pt x="20970" y="87378"/>
                </a:cubicBezTo>
                <a:cubicBezTo>
                  <a:pt x="10485" y="93203"/>
                  <a:pt x="10485" y="93203"/>
                  <a:pt x="10485" y="93203"/>
                </a:cubicBezTo>
                <a:cubicBezTo>
                  <a:pt x="20970" y="108349"/>
                  <a:pt x="37281" y="117669"/>
                  <a:pt x="55922" y="120000"/>
                </a:cubicBezTo>
                <a:cubicBezTo>
                  <a:pt x="55922" y="108349"/>
                  <a:pt x="55922" y="108349"/>
                  <a:pt x="55922" y="108349"/>
                </a:cubicBezTo>
                <a:close/>
                <a:moveTo>
                  <a:pt x="20970" y="31456"/>
                </a:moveTo>
                <a:cubicBezTo>
                  <a:pt x="22135" y="29126"/>
                  <a:pt x="24466" y="27961"/>
                  <a:pt x="25631" y="25631"/>
                </a:cubicBezTo>
                <a:cubicBezTo>
                  <a:pt x="33786" y="17475"/>
                  <a:pt x="44271" y="12815"/>
                  <a:pt x="55922" y="11650"/>
                </a:cubicBezTo>
                <a:cubicBezTo>
                  <a:pt x="55922" y="0"/>
                  <a:pt x="55922" y="0"/>
                  <a:pt x="55922" y="0"/>
                </a:cubicBezTo>
                <a:cubicBezTo>
                  <a:pt x="37281" y="1165"/>
                  <a:pt x="20970" y="11650"/>
                  <a:pt x="10485" y="25631"/>
                </a:cubicBezTo>
                <a:lnTo>
                  <a:pt x="20970" y="31456"/>
                </a:lnTo>
                <a:close/>
                <a:moveTo>
                  <a:pt x="11650" y="59417"/>
                </a:moveTo>
                <a:cubicBezTo>
                  <a:pt x="11650" y="52427"/>
                  <a:pt x="12815" y="45436"/>
                  <a:pt x="16310" y="39611"/>
                </a:cubicBezTo>
                <a:cubicBezTo>
                  <a:pt x="5825" y="33786"/>
                  <a:pt x="5825" y="33786"/>
                  <a:pt x="5825" y="33786"/>
                </a:cubicBezTo>
                <a:cubicBezTo>
                  <a:pt x="2330" y="41941"/>
                  <a:pt x="0" y="50097"/>
                  <a:pt x="0" y="59417"/>
                </a:cubicBezTo>
                <a:cubicBezTo>
                  <a:pt x="0" y="68737"/>
                  <a:pt x="2330" y="78058"/>
                  <a:pt x="5825" y="86213"/>
                </a:cubicBezTo>
                <a:cubicBezTo>
                  <a:pt x="16310" y="80388"/>
                  <a:pt x="16310" y="80388"/>
                  <a:pt x="16310" y="80388"/>
                </a:cubicBezTo>
                <a:cubicBezTo>
                  <a:pt x="12815" y="73398"/>
                  <a:pt x="11650" y="66407"/>
                  <a:pt x="11650" y="59417"/>
                </a:cubicBezTo>
                <a:close/>
                <a:moveTo>
                  <a:pt x="64077" y="11650"/>
                </a:moveTo>
                <a:cubicBezTo>
                  <a:pt x="75728" y="12815"/>
                  <a:pt x="86213" y="17475"/>
                  <a:pt x="94368" y="25631"/>
                </a:cubicBezTo>
                <a:cubicBezTo>
                  <a:pt x="96699" y="27961"/>
                  <a:pt x="97864" y="29126"/>
                  <a:pt x="99029" y="31456"/>
                </a:cubicBezTo>
                <a:cubicBezTo>
                  <a:pt x="109514" y="25631"/>
                  <a:pt x="109514" y="25631"/>
                  <a:pt x="109514" y="25631"/>
                </a:cubicBezTo>
                <a:cubicBezTo>
                  <a:pt x="100194" y="11650"/>
                  <a:pt x="82718" y="1165"/>
                  <a:pt x="64077" y="0"/>
                </a:cubicBezTo>
                <a:lnTo>
                  <a:pt x="64077" y="11650"/>
                </a:lnTo>
                <a:close/>
                <a:moveTo>
                  <a:pt x="108349" y="59417"/>
                </a:moveTo>
                <a:cubicBezTo>
                  <a:pt x="108349" y="66407"/>
                  <a:pt x="107184" y="73398"/>
                  <a:pt x="103689" y="80388"/>
                </a:cubicBezTo>
                <a:cubicBezTo>
                  <a:pt x="114174" y="86213"/>
                  <a:pt x="114174" y="86213"/>
                  <a:pt x="114174" y="86213"/>
                </a:cubicBezTo>
                <a:cubicBezTo>
                  <a:pt x="117669" y="78058"/>
                  <a:pt x="120000" y="68737"/>
                  <a:pt x="120000" y="59417"/>
                </a:cubicBezTo>
                <a:cubicBezTo>
                  <a:pt x="120000" y="50097"/>
                  <a:pt x="117669" y="41941"/>
                  <a:pt x="114174" y="33786"/>
                </a:cubicBezTo>
                <a:cubicBezTo>
                  <a:pt x="103689" y="39611"/>
                  <a:pt x="103689" y="39611"/>
                  <a:pt x="103689" y="39611"/>
                </a:cubicBezTo>
                <a:cubicBezTo>
                  <a:pt x="107184" y="45436"/>
                  <a:pt x="108349" y="52427"/>
                  <a:pt x="108349" y="59417"/>
                </a:cubicBezTo>
                <a:close/>
                <a:moveTo>
                  <a:pt x="109514" y="93203"/>
                </a:moveTo>
                <a:cubicBezTo>
                  <a:pt x="100194" y="108349"/>
                  <a:pt x="82718" y="117669"/>
                  <a:pt x="64077" y="120000"/>
                </a:cubicBezTo>
                <a:cubicBezTo>
                  <a:pt x="64077" y="108349"/>
                  <a:pt x="64077" y="108349"/>
                  <a:pt x="64077" y="108349"/>
                </a:cubicBezTo>
                <a:cubicBezTo>
                  <a:pt x="75728" y="107184"/>
                  <a:pt x="86213" y="102524"/>
                  <a:pt x="94368" y="94368"/>
                </a:cubicBezTo>
                <a:cubicBezTo>
                  <a:pt x="96699" y="92038"/>
                  <a:pt x="97864" y="89708"/>
                  <a:pt x="99029" y="87378"/>
                </a:cubicBezTo>
                <a:lnTo>
                  <a:pt x="109514" y="93203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5" name="Shape 976"/>
          <p:cNvSpPr/>
          <p:nvPr/>
        </p:nvSpPr>
        <p:spPr>
          <a:xfrm>
            <a:off x="3259528" y="3027539"/>
            <a:ext cx="260700" cy="35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2307" y="79223"/>
                </a:moveTo>
                <a:cubicBezTo>
                  <a:pt x="27692" y="61747"/>
                  <a:pt x="27692" y="61747"/>
                  <a:pt x="27692" y="61747"/>
                </a:cubicBezTo>
                <a:cubicBezTo>
                  <a:pt x="38461" y="53592"/>
                  <a:pt x="38461" y="53592"/>
                  <a:pt x="38461" y="53592"/>
                </a:cubicBezTo>
                <a:cubicBezTo>
                  <a:pt x="52307" y="64077"/>
                  <a:pt x="52307" y="64077"/>
                  <a:pt x="52307" y="64077"/>
                </a:cubicBezTo>
                <a:cubicBezTo>
                  <a:pt x="83076" y="39611"/>
                  <a:pt x="83076" y="39611"/>
                  <a:pt x="83076" y="39611"/>
                </a:cubicBezTo>
                <a:cubicBezTo>
                  <a:pt x="93846" y="47766"/>
                  <a:pt x="93846" y="47766"/>
                  <a:pt x="93846" y="47766"/>
                </a:cubicBezTo>
                <a:lnTo>
                  <a:pt x="52307" y="79223"/>
                </a:lnTo>
                <a:close/>
                <a:moveTo>
                  <a:pt x="60000" y="0"/>
                </a:moveTo>
                <a:cubicBezTo>
                  <a:pt x="38461" y="13980"/>
                  <a:pt x="23076" y="16310"/>
                  <a:pt x="0" y="16310"/>
                </a:cubicBezTo>
                <a:cubicBezTo>
                  <a:pt x="0" y="16310"/>
                  <a:pt x="0" y="50097"/>
                  <a:pt x="0" y="72233"/>
                </a:cubicBezTo>
                <a:cubicBezTo>
                  <a:pt x="0" y="95533"/>
                  <a:pt x="21538" y="101359"/>
                  <a:pt x="60000" y="120000"/>
                </a:cubicBezTo>
                <a:cubicBezTo>
                  <a:pt x="98461" y="101359"/>
                  <a:pt x="120000" y="95533"/>
                  <a:pt x="120000" y="72233"/>
                </a:cubicBezTo>
                <a:cubicBezTo>
                  <a:pt x="120000" y="50097"/>
                  <a:pt x="120000" y="16310"/>
                  <a:pt x="120000" y="16310"/>
                </a:cubicBezTo>
                <a:cubicBezTo>
                  <a:pt x="96923" y="16310"/>
                  <a:pt x="81538" y="13980"/>
                  <a:pt x="60000" y="0"/>
                </a:cubicBezTo>
                <a:close/>
                <a:moveTo>
                  <a:pt x="60000" y="13980"/>
                </a:moveTo>
                <a:cubicBezTo>
                  <a:pt x="75384" y="23300"/>
                  <a:pt x="89230" y="26796"/>
                  <a:pt x="104615" y="26796"/>
                </a:cubicBezTo>
                <a:cubicBezTo>
                  <a:pt x="104615" y="72233"/>
                  <a:pt x="104615" y="72233"/>
                  <a:pt x="104615" y="72233"/>
                </a:cubicBezTo>
                <a:cubicBezTo>
                  <a:pt x="104615" y="79223"/>
                  <a:pt x="101538" y="82718"/>
                  <a:pt x="96923" y="86213"/>
                </a:cubicBezTo>
                <a:cubicBezTo>
                  <a:pt x="90769" y="92038"/>
                  <a:pt x="76923" y="97864"/>
                  <a:pt x="60000" y="106019"/>
                </a:cubicBezTo>
                <a:cubicBezTo>
                  <a:pt x="43076" y="97864"/>
                  <a:pt x="29230" y="92038"/>
                  <a:pt x="21538" y="86213"/>
                </a:cubicBezTo>
                <a:cubicBezTo>
                  <a:pt x="18461" y="82718"/>
                  <a:pt x="15384" y="79223"/>
                  <a:pt x="15384" y="72233"/>
                </a:cubicBezTo>
                <a:cubicBezTo>
                  <a:pt x="15384" y="26796"/>
                  <a:pt x="15384" y="26796"/>
                  <a:pt x="15384" y="26796"/>
                </a:cubicBezTo>
                <a:cubicBezTo>
                  <a:pt x="30769" y="26796"/>
                  <a:pt x="44615" y="23300"/>
                  <a:pt x="60000" y="13980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6" name="Shape 956"/>
          <p:cNvSpPr/>
          <p:nvPr/>
        </p:nvSpPr>
        <p:spPr>
          <a:xfrm>
            <a:off x="4666591" y="2716940"/>
            <a:ext cx="909000" cy="90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757" y="108349"/>
                </a:moveTo>
                <a:cubicBezTo>
                  <a:pt x="45436" y="107184"/>
                  <a:pt x="37281" y="103689"/>
                  <a:pt x="30291" y="97864"/>
                </a:cubicBezTo>
                <a:cubicBezTo>
                  <a:pt x="22135" y="106019"/>
                  <a:pt x="22135" y="106019"/>
                  <a:pt x="22135" y="106019"/>
                </a:cubicBezTo>
                <a:cubicBezTo>
                  <a:pt x="31456" y="114174"/>
                  <a:pt x="41941" y="118834"/>
                  <a:pt x="54757" y="120000"/>
                </a:cubicBezTo>
                <a:lnTo>
                  <a:pt x="54757" y="108349"/>
                </a:lnTo>
                <a:close/>
                <a:moveTo>
                  <a:pt x="108349" y="65242"/>
                </a:moveTo>
                <a:cubicBezTo>
                  <a:pt x="107184" y="74563"/>
                  <a:pt x="103689" y="82718"/>
                  <a:pt x="97864" y="89708"/>
                </a:cubicBezTo>
                <a:cubicBezTo>
                  <a:pt x="106019" y="97864"/>
                  <a:pt x="106019" y="97864"/>
                  <a:pt x="106019" y="97864"/>
                </a:cubicBezTo>
                <a:cubicBezTo>
                  <a:pt x="114174" y="88543"/>
                  <a:pt x="118834" y="78058"/>
                  <a:pt x="120000" y="65242"/>
                </a:cubicBezTo>
                <a:cubicBezTo>
                  <a:pt x="108349" y="65242"/>
                  <a:pt x="108349" y="65242"/>
                  <a:pt x="108349" y="65242"/>
                </a:cubicBezTo>
                <a:close/>
                <a:moveTo>
                  <a:pt x="97864" y="30291"/>
                </a:moveTo>
                <a:cubicBezTo>
                  <a:pt x="103689" y="37281"/>
                  <a:pt x="107184" y="45436"/>
                  <a:pt x="108349" y="53592"/>
                </a:cubicBezTo>
                <a:cubicBezTo>
                  <a:pt x="120000" y="53592"/>
                  <a:pt x="120000" y="53592"/>
                  <a:pt x="120000" y="53592"/>
                </a:cubicBezTo>
                <a:cubicBezTo>
                  <a:pt x="118834" y="41941"/>
                  <a:pt x="114174" y="30291"/>
                  <a:pt x="106019" y="22135"/>
                </a:cubicBezTo>
                <a:lnTo>
                  <a:pt x="97864" y="30291"/>
                </a:lnTo>
                <a:close/>
                <a:moveTo>
                  <a:pt x="89708" y="97864"/>
                </a:moveTo>
                <a:cubicBezTo>
                  <a:pt x="82718" y="103689"/>
                  <a:pt x="74563" y="107184"/>
                  <a:pt x="66407" y="108349"/>
                </a:cubicBezTo>
                <a:cubicBezTo>
                  <a:pt x="66407" y="120000"/>
                  <a:pt x="66407" y="120000"/>
                  <a:pt x="66407" y="120000"/>
                </a:cubicBezTo>
                <a:cubicBezTo>
                  <a:pt x="78058" y="118834"/>
                  <a:pt x="89708" y="114174"/>
                  <a:pt x="97864" y="106019"/>
                </a:cubicBezTo>
                <a:lnTo>
                  <a:pt x="89708" y="97864"/>
                </a:lnTo>
                <a:close/>
                <a:moveTo>
                  <a:pt x="22135" y="89708"/>
                </a:moveTo>
                <a:cubicBezTo>
                  <a:pt x="16310" y="82718"/>
                  <a:pt x="12815" y="74563"/>
                  <a:pt x="11650" y="65242"/>
                </a:cubicBezTo>
                <a:cubicBezTo>
                  <a:pt x="0" y="65242"/>
                  <a:pt x="0" y="65242"/>
                  <a:pt x="0" y="65242"/>
                </a:cubicBezTo>
                <a:cubicBezTo>
                  <a:pt x="1165" y="78058"/>
                  <a:pt x="5825" y="88543"/>
                  <a:pt x="13980" y="97864"/>
                </a:cubicBezTo>
                <a:lnTo>
                  <a:pt x="22135" y="89708"/>
                </a:lnTo>
                <a:close/>
                <a:moveTo>
                  <a:pt x="30291" y="22135"/>
                </a:moveTo>
                <a:cubicBezTo>
                  <a:pt x="37281" y="16310"/>
                  <a:pt x="45436" y="12815"/>
                  <a:pt x="54757" y="11650"/>
                </a:cubicBezTo>
                <a:cubicBezTo>
                  <a:pt x="54757" y="0"/>
                  <a:pt x="54757" y="0"/>
                  <a:pt x="54757" y="0"/>
                </a:cubicBezTo>
                <a:cubicBezTo>
                  <a:pt x="41941" y="1165"/>
                  <a:pt x="31456" y="5825"/>
                  <a:pt x="22135" y="13980"/>
                </a:cubicBezTo>
                <a:lnTo>
                  <a:pt x="30291" y="22135"/>
                </a:lnTo>
                <a:close/>
                <a:moveTo>
                  <a:pt x="66407" y="0"/>
                </a:moveTo>
                <a:cubicBezTo>
                  <a:pt x="66407" y="11650"/>
                  <a:pt x="66407" y="11650"/>
                  <a:pt x="66407" y="11650"/>
                </a:cubicBezTo>
                <a:cubicBezTo>
                  <a:pt x="74563" y="12815"/>
                  <a:pt x="82718" y="16310"/>
                  <a:pt x="89708" y="22135"/>
                </a:cubicBezTo>
                <a:cubicBezTo>
                  <a:pt x="97864" y="13980"/>
                  <a:pt x="97864" y="13980"/>
                  <a:pt x="97864" y="13980"/>
                </a:cubicBezTo>
                <a:cubicBezTo>
                  <a:pt x="89708" y="5825"/>
                  <a:pt x="78058" y="1165"/>
                  <a:pt x="66407" y="0"/>
                </a:cubicBezTo>
                <a:close/>
                <a:moveTo>
                  <a:pt x="0" y="53592"/>
                </a:moveTo>
                <a:cubicBezTo>
                  <a:pt x="1165" y="41941"/>
                  <a:pt x="5825" y="30291"/>
                  <a:pt x="13980" y="22135"/>
                </a:cubicBezTo>
                <a:cubicBezTo>
                  <a:pt x="22135" y="30291"/>
                  <a:pt x="22135" y="30291"/>
                  <a:pt x="22135" y="30291"/>
                </a:cubicBezTo>
                <a:cubicBezTo>
                  <a:pt x="16310" y="37281"/>
                  <a:pt x="12815" y="45436"/>
                  <a:pt x="11650" y="53592"/>
                </a:cubicBezTo>
                <a:cubicBezTo>
                  <a:pt x="0" y="53592"/>
                  <a:pt x="0" y="53592"/>
                  <a:pt x="0" y="53592"/>
                </a:cubicBez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7" name="Shape 967"/>
          <p:cNvSpPr/>
          <p:nvPr/>
        </p:nvSpPr>
        <p:spPr>
          <a:xfrm>
            <a:off x="4911150" y="2964221"/>
            <a:ext cx="351600" cy="34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4571" y="84705"/>
                </a:moveTo>
                <a:lnTo>
                  <a:pt x="44571" y="120000"/>
                </a:lnTo>
                <a:lnTo>
                  <a:pt x="61714" y="98823"/>
                </a:lnTo>
                <a:lnTo>
                  <a:pt x="44571" y="84705"/>
                </a:lnTo>
                <a:close/>
                <a:moveTo>
                  <a:pt x="120000" y="0"/>
                </a:moveTo>
                <a:lnTo>
                  <a:pt x="89142" y="112941"/>
                </a:lnTo>
                <a:lnTo>
                  <a:pt x="51428" y="77647"/>
                </a:lnTo>
                <a:lnTo>
                  <a:pt x="89142" y="35294"/>
                </a:lnTo>
                <a:lnTo>
                  <a:pt x="37714" y="70588"/>
                </a:lnTo>
                <a:lnTo>
                  <a:pt x="0" y="63529"/>
                </a:lnTo>
                <a:lnTo>
                  <a:pt x="120000" y="0"/>
                </a:ln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8" name="Shape 955"/>
          <p:cNvSpPr/>
          <p:nvPr/>
        </p:nvSpPr>
        <p:spPr>
          <a:xfrm>
            <a:off x="6438098" y="2663775"/>
            <a:ext cx="909000" cy="90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857" y="49142"/>
                </a:moveTo>
                <a:cubicBezTo>
                  <a:pt x="105142" y="56000"/>
                  <a:pt x="105142" y="62857"/>
                  <a:pt x="102857" y="69714"/>
                </a:cubicBezTo>
                <a:cubicBezTo>
                  <a:pt x="116571" y="75428"/>
                  <a:pt x="116571" y="75428"/>
                  <a:pt x="116571" y="75428"/>
                </a:cubicBezTo>
                <a:cubicBezTo>
                  <a:pt x="120000" y="65142"/>
                  <a:pt x="118857" y="53714"/>
                  <a:pt x="116571" y="44571"/>
                </a:cubicBezTo>
                <a:lnTo>
                  <a:pt x="102857" y="49142"/>
                </a:lnTo>
                <a:close/>
                <a:moveTo>
                  <a:pt x="83428" y="21714"/>
                </a:moveTo>
                <a:cubicBezTo>
                  <a:pt x="89142" y="25142"/>
                  <a:pt x="93714" y="30857"/>
                  <a:pt x="98285" y="36571"/>
                </a:cubicBezTo>
                <a:cubicBezTo>
                  <a:pt x="110857" y="30857"/>
                  <a:pt x="110857" y="30857"/>
                  <a:pt x="110857" y="30857"/>
                </a:cubicBezTo>
                <a:cubicBezTo>
                  <a:pt x="106285" y="21714"/>
                  <a:pt x="98285" y="13714"/>
                  <a:pt x="89142" y="9142"/>
                </a:cubicBezTo>
                <a:lnTo>
                  <a:pt x="83428" y="21714"/>
                </a:lnTo>
                <a:close/>
                <a:moveTo>
                  <a:pt x="49142" y="16000"/>
                </a:moveTo>
                <a:cubicBezTo>
                  <a:pt x="56000" y="14857"/>
                  <a:pt x="62857" y="14857"/>
                  <a:pt x="69714" y="16000"/>
                </a:cubicBezTo>
                <a:cubicBezTo>
                  <a:pt x="75428" y="3428"/>
                  <a:pt x="75428" y="3428"/>
                  <a:pt x="75428" y="3428"/>
                </a:cubicBezTo>
                <a:cubicBezTo>
                  <a:pt x="65142" y="0"/>
                  <a:pt x="53714" y="0"/>
                  <a:pt x="44571" y="3428"/>
                </a:cubicBezTo>
                <a:lnTo>
                  <a:pt x="49142" y="16000"/>
                </a:lnTo>
                <a:close/>
                <a:moveTo>
                  <a:pt x="98285" y="83428"/>
                </a:moveTo>
                <a:cubicBezTo>
                  <a:pt x="93714" y="89142"/>
                  <a:pt x="89142" y="93714"/>
                  <a:pt x="83428" y="98285"/>
                </a:cubicBezTo>
                <a:cubicBezTo>
                  <a:pt x="89142" y="110857"/>
                  <a:pt x="89142" y="110857"/>
                  <a:pt x="89142" y="110857"/>
                </a:cubicBezTo>
                <a:cubicBezTo>
                  <a:pt x="98285" y="106285"/>
                  <a:pt x="106285" y="98285"/>
                  <a:pt x="110857" y="89142"/>
                </a:cubicBezTo>
                <a:lnTo>
                  <a:pt x="98285" y="83428"/>
                </a:lnTo>
                <a:close/>
                <a:moveTo>
                  <a:pt x="16000" y="69714"/>
                </a:moveTo>
                <a:cubicBezTo>
                  <a:pt x="14857" y="64000"/>
                  <a:pt x="14857" y="57142"/>
                  <a:pt x="16000" y="50285"/>
                </a:cubicBezTo>
                <a:cubicBezTo>
                  <a:pt x="3428" y="44571"/>
                  <a:pt x="3428" y="44571"/>
                  <a:pt x="3428" y="44571"/>
                </a:cubicBezTo>
                <a:cubicBezTo>
                  <a:pt x="0" y="54857"/>
                  <a:pt x="0" y="65142"/>
                  <a:pt x="3428" y="75428"/>
                </a:cubicBezTo>
                <a:lnTo>
                  <a:pt x="16000" y="69714"/>
                </a:lnTo>
                <a:close/>
                <a:moveTo>
                  <a:pt x="9142" y="30857"/>
                </a:moveTo>
                <a:cubicBezTo>
                  <a:pt x="21714" y="36571"/>
                  <a:pt x="21714" y="36571"/>
                  <a:pt x="21714" y="36571"/>
                </a:cubicBezTo>
                <a:cubicBezTo>
                  <a:pt x="25142" y="30857"/>
                  <a:pt x="30857" y="25142"/>
                  <a:pt x="36571" y="21714"/>
                </a:cubicBezTo>
                <a:cubicBezTo>
                  <a:pt x="30857" y="9142"/>
                  <a:pt x="30857" y="9142"/>
                  <a:pt x="30857" y="9142"/>
                </a:cubicBezTo>
                <a:cubicBezTo>
                  <a:pt x="21714" y="13714"/>
                  <a:pt x="13714" y="21714"/>
                  <a:pt x="9142" y="30857"/>
                </a:cubicBezTo>
                <a:close/>
                <a:moveTo>
                  <a:pt x="36571" y="98285"/>
                </a:moveTo>
                <a:cubicBezTo>
                  <a:pt x="30857" y="93714"/>
                  <a:pt x="25142" y="89142"/>
                  <a:pt x="21714" y="83428"/>
                </a:cubicBezTo>
                <a:cubicBezTo>
                  <a:pt x="9142" y="89142"/>
                  <a:pt x="9142" y="89142"/>
                  <a:pt x="9142" y="89142"/>
                </a:cubicBezTo>
                <a:cubicBezTo>
                  <a:pt x="13714" y="98285"/>
                  <a:pt x="21714" y="106285"/>
                  <a:pt x="30857" y="110857"/>
                </a:cubicBezTo>
                <a:lnTo>
                  <a:pt x="36571" y="98285"/>
                </a:lnTo>
                <a:close/>
                <a:moveTo>
                  <a:pt x="75428" y="116571"/>
                </a:moveTo>
                <a:cubicBezTo>
                  <a:pt x="65142" y="120000"/>
                  <a:pt x="54857" y="120000"/>
                  <a:pt x="44571" y="116571"/>
                </a:cubicBezTo>
                <a:cubicBezTo>
                  <a:pt x="49142" y="102857"/>
                  <a:pt x="49142" y="102857"/>
                  <a:pt x="49142" y="102857"/>
                </a:cubicBezTo>
                <a:cubicBezTo>
                  <a:pt x="56000" y="105142"/>
                  <a:pt x="64000" y="105142"/>
                  <a:pt x="69714" y="102857"/>
                </a:cubicBezTo>
                <a:lnTo>
                  <a:pt x="75428" y="116571"/>
                </a:lnTo>
                <a:close/>
              </a:path>
            </a:pathLst>
          </a:custGeom>
          <a:solidFill>
            <a:srgbClr val="F26338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9" name="Shape 979"/>
          <p:cNvSpPr/>
          <p:nvPr/>
        </p:nvSpPr>
        <p:spPr>
          <a:xfrm>
            <a:off x="6686336" y="2932322"/>
            <a:ext cx="382800" cy="308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86213" y="105957"/>
                  <a:pt x="86213" y="105957"/>
                  <a:pt x="86213" y="105957"/>
                </a:cubicBezTo>
                <a:cubicBezTo>
                  <a:pt x="59417" y="120000"/>
                  <a:pt x="59417" y="120000"/>
                  <a:pt x="59417" y="120000"/>
                </a:cubicBezTo>
                <a:cubicBezTo>
                  <a:pt x="32621" y="105957"/>
                  <a:pt x="32621" y="105957"/>
                  <a:pt x="32621" y="105957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19805" y="76595"/>
                  <a:pt x="19805" y="76595"/>
                  <a:pt x="19805" y="76595"/>
                </a:cubicBezTo>
                <a:cubicBezTo>
                  <a:pt x="19805" y="76595"/>
                  <a:pt x="19805" y="76595"/>
                  <a:pt x="19805" y="76595"/>
                </a:cubicBezTo>
                <a:cubicBezTo>
                  <a:pt x="22135" y="79148"/>
                  <a:pt x="23300" y="82978"/>
                  <a:pt x="24466" y="88085"/>
                </a:cubicBezTo>
                <a:cubicBezTo>
                  <a:pt x="18640" y="102127"/>
                  <a:pt x="18640" y="102127"/>
                  <a:pt x="18640" y="102127"/>
                </a:cubicBezTo>
                <a:cubicBezTo>
                  <a:pt x="32621" y="95744"/>
                  <a:pt x="32621" y="95744"/>
                  <a:pt x="32621" y="95744"/>
                </a:cubicBezTo>
                <a:cubicBezTo>
                  <a:pt x="57087" y="108510"/>
                  <a:pt x="57087" y="108510"/>
                  <a:pt x="57087" y="108510"/>
                </a:cubicBezTo>
                <a:cubicBezTo>
                  <a:pt x="59417" y="94468"/>
                  <a:pt x="59417" y="94468"/>
                  <a:pt x="59417" y="94468"/>
                </a:cubicBezTo>
                <a:cubicBezTo>
                  <a:pt x="61747" y="108510"/>
                  <a:pt x="61747" y="108510"/>
                  <a:pt x="61747" y="108510"/>
                </a:cubicBezTo>
                <a:cubicBezTo>
                  <a:pt x="86213" y="95744"/>
                  <a:pt x="86213" y="95744"/>
                  <a:pt x="86213" y="95744"/>
                </a:cubicBezTo>
                <a:cubicBezTo>
                  <a:pt x="102524" y="102127"/>
                  <a:pt x="102524" y="102127"/>
                  <a:pt x="102524" y="102127"/>
                </a:cubicBezTo>
                <a:cubicBezTo>
                  <a:pt x="95533" y="86808"/>
                  <a:pt x="95533" y="86808"/>
                  <a:pt x="95533" y="86808"/>
                </a:cubicBezTo>
                <a:cubicBezTo>
                  <a:pt x="96699" y="81702"/>
                  <a:pt x="97864" y="77872"/>
                  <a:pt x="99029" y="74042"/>
                </a:cubicBezTo>
                <a:lnTo>
                  <a:pt x="120000" y="120000"/>
                </a:lnTo>
                <a:close/>
                <a:moveTo>
                  <a:pt x="44271" y="77872"/>
                </a:moveTo>
                <a:cubicBezTo>
                  <a:pt x="45436" y="75319"/>
                  <a:pt x="47766" y="72765"/>
                  <a:pt x="50097" y="70212"/>
                </a:cubicBezTo>
                <a:cubicBezTo>
                  <a:pt x="59417" y="76595"/>
                  <a:pt x="59417" y="76595"/>
                  <a:pt x="59417" y="76595"/>
                </a:cubicBezTo>
                <a:cubicBezTo>
                  <a:pt x="59417" y="76595"/>
                  <a:pt x="65242" y="72765"/>
                  <a:pt x="69902" y="68936"/>
                </a:cubicBezTo>
                <a:cubicBezTo>
                  <a:pt x="72233" y="71489"/>
                  <a:pt x="73398" y="75319"/>
                  <a:pt x="74563" y="77872"/>
                </a:cubicBezTo>
                <a:cubicBezTo>
                  <a:pt x="68737" y="81702"/>
                  <a:pt x="59417" y="88085"/>
                  <a:pt x="59417" y="88085"/>
                </a:cubicBezTo>
                <a:lnTo>
                  <a:pt x="44271" y="77872"/>
                </a:lnTo>
                <a:close/>
                <a:moveTo>
                  <a:pt x="76893" y="26808"/>
                </a:moveTo>
                <a:cubicBezTo>
                  <a:pt x="76893" y="21702"/>
                  <a:pt x="80388" y="17872"/>
                  <a:pt x="86213" y="17872"/>
                </a:cubicBezTo>
                <a:cubicBezTo>
                  <a:pt x="90873" y="17872"/>
                  <a:pt x="95533" y="21702"/>
                  <a:pt x="95533" y="26808"/>
                </a:cubicBezTo>
                <a:cubicBezTo>
                  <a:pt x="95533" y="33191"/>
                  <a:pt x="90873" y="37021"/>
                  <a:pt x="86213" y="37021"/>
                </a:cubicBezTo>
                <a:cubicBezTo>
                  <a:pt x="80388" y="37021"/>
                  <a:pt x="76893" y="33191"/>
                  <a:pt x="76893" y="26808"/>
                </a:cubicBezTo>
                <a:close/>
                <a:moveTo>
                  <a:pt x="111844" y="28085"/>
                </a:moveTo>
                <a:cubicBezTo>
                  <a:pt x="111844" y="12765"/>
                  <a:pt x="100194" y="0"/>
                  <a:pt x="86213" y="0"/>
                </a:cubicBezTo>
                <a:cubicBezTo>
                  <a:pt x="72233" y="0"/>
                  <a:pt x="60582" y="12765"/>
                  <a:pt x="60582" y="28085"/>
                </a:cubicBezTo>
                <a:cubicBezTo>
                  <a:pt x="60582" y="51063"/>
                  <a:pt x="80388" y="53617"/>
                  <a:pt x="86213" y="89361"/>
                </a:cubicBezTo>
                <a:cubicBezTo>
                  <a:pt x="92038" y="53617"/>
                  <a:pt x="111844" y="51063"/>
                  <a:pt x="111844" y="28085"/>
                </a:cubicBezTo>
                <a:close/>
                <a:moveTo>
                  <a:pt x="26796" y="53617"/>
                </a:moveTo>
                <a:cubicBezTo>
                  <a:pt x="26796" y="49787"/>
                  <a:pt x="29126" y="47234"/>
                  <a:pt x="32621" y="47234"/>
                </a:cubicBezTo>
                <a:cubicBezTo>
                  <a:pt x="34951" y="47234"/>
                  <a:pt x="37281" y="49787"/>
                  <a:pt x="37281" y="53617"/>
                </a:cubicBezTo>
                <a:cubicBezTo>
                  <a:pt x="37281" y="57446"/>
                  <a:pt x="34951" y="60000"/>
                  <a:pt x="32621" y="60000"/>
                </a:cubicBezTo>
                <a:cubicBezTo>
                  <a:pt x="29126" y="60000"/>
                  <a:pt x="26796" y="57446"/>
                  <a:pt x="26796" y="53617"/>
                </a:cubicBezTo>
                <a:close/>
                <a:moveTo>
                  <a:pt x="47766" y="53617"/>
                </a:moveTo>
                <a:cubicBezTo>
                  <a:pt x="47766" y="44680"/>
                  <a:pt x="40776" y="37021"/>
                  <a:pt x="32621" y="37021"/>
                </a:cubicBezTo>
                <a:cubicBezTo>
                  <a:pt x="24466" y="37021"/>
                  <a:pt x="17475" y="44680"/>
                  <a:pt x="17475" y="53617"/>
                </a:cubicBezTo>
                <a:cubicBezTo>
                  <a:pt x="17475" y="67659"/>
                  <a:pt x="29126" y="68936"/>
                  <a:pt x="32621" y="89361"/>
                </a:cubicBezTo>
                <a:cubicBezTo>
                  <a:pt x="36116" y="68936"/>
                  <a:pt x="47766" y="67659"/>
                  <a:pt x="47766" y="53617"/>
                </a:cubicBezTo>
                <a:close/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0" name="Shape 971"/>
          <p:cNvSpPr/>
          <p:nvPr/>
        </p:nvSpPr>
        <p:spPr>
          <a:xfrm>
            <a:off x="8249854" y="2612954"/>
            <a:ext cx="916200" cy="9162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922" y="108349"/>
                </a:moveTo>
                <a:cubicBezTo>
                  <a:pt x="44271" y="107184"/>
                  <a:pt x="33786" y="102524"/>
                  <a:pt x="25631" y="94368"/>
                </a:cubicBezTo>
                <a:cubicBezTo>
                  <a:pt x="24466" y="92038"/>
                  <a:pt x="22135" y="89708"/>
                  <a:pt x="20970" y="87378"/>
                </a:cubicBezTo>
                <a:cubicBezTo>
                  <a:pt x="10485" y="93203"/>
                  <a:pt x="10485" y="93203"/>
                  <a:pt x="10485" y="93203"/>
                </a:cubicBezTo>
                <a:cubicBezTo>
                  <a:pt x="20970" y="108349"/>
                  <a:pt x="37281" y="117669"/>
                  <a:pt x="55922" y="120000"/>
                </a:cubicBezTo>
                <a:cubicBezTo>
                  <a:pt x="55922" y="108349"/>
                  <a:pt x="55922" y="108349"/>
                  <a:pt x="55922" y="108349"/>
                </a:cubicBezTo>
                <a:close/>
                <a:moveTo>
                  <a:pt x="20970" y="31456"/>
                </a:moveTo>
                <a:cubicBezTo>
                  <a:pt x="22135" y="29126"/>
                  <a:pt x="24466" y="27961"/>
                  <a:pt x="25631" y="25631"/>
                </a:cubicBezTo>
                <a:cubicBezTo>
                  <a:pt x="33786" y="17475"/>
                  <a:pt x="44271" y="12815"/>
                  <a:pt x="55922" y="11650"/>
                </a:cubicBezTo>
                <a:cubicBezTo>
                  <a:pt x="55922" y="0"/>
                  <a:pt x="55922" y="0"/>
                  <a:pt x="55922" y="0"/>
                </a:cubicBezTo>
                <a:cubicBezTo>
                  <a:pt x="37281" y="1165"/>
                  <a:pt x="20970" y="11650"/>
                  <a:pt x="10485" y="25631"/>
                </a:cubicBezTo>
                <a:lnTo>
                  <a:pt x="20970" y="31456"/>
                </a:lnTo>
                <a:close/>
                <a:moveTo>
                  <a:pt x="11650" y="59417"/>
                </a:moveTo>
                <a:cubicBezTo>
                  <a:pt x="11650" y="52427"/>
                  <a:pt x="12815" y="45436"/>
                  <a:pt x="16310" y="39611"/>
                </a:cubicBezTo>
                <a:cubicBezTo>
                  <a:pt x="5825" y="33786"/>
                  <a:pt x="5825" y="33786"/>
                  <a:pt x="5825" y="33786"/>
                </a:cubicBezTo>
                <a:cubicBezTo>
                  <a:pt x="2330" y="41941"/>
                  <a:pt x="0" y="50097"/>
                  <a:pt x="0" y="59417"/>
                </a:cubicBezTo>
                <a:cubicBezTo>
                  <a:pt x="0" y="68737"/>
                  <a:pt x="2330" y="78058"/>
                  <a:pt x="5825" y="86213"/>
                </a:cubicBezTo>
                <a:cubicBezTo>
                  <a:pt x="16310" y="80388"/>
                  <a:pt x="16310" y="80388"/>
                  <a:pt x="16310" y="80388"/>
                </a:cubicBezTo>
                <a:cubicBezTo>
                  <a:pt x="12815" y="73398"/>
                  <a:pt x="11650" y="66407"/>
                  <a:pt x="11650" y="59417"/>
                </a:cubicBezTo>
                <a:close/>
                <a:moveTo>
                  <a:pt x="64077" y="11650"/>
                </a:moveTo>
                <a:cubicBezTo>
                  <a:pt x="75728" y="12815"/>
                  <a:pt x="86213" y="17475"/>
                  <a:pt x="94368" y="25631"/>
                </a:cubicBezTo>
                <a:cubicBezTo>
                  <a:pt x="96699" y="27961"/>
                  <a:pt x="97864" y="29126"/>
                  <a:pt x="99029" y="31456"/>
                </a:cubicBezTo>
                <a:cubicBezTo>
                  <a:pt x="109514" y="25631"/>
                  <a:pt x="109514" y="25631"/>
                  <a:pt x="109514" y="25631"/>
                </a:cubicBezTo>
                <a:cubicBezTo>
                  <a:pt x="100194" y="11650"/>
                  <a:pt x="82718" y="1165"/>
                  <a:pt x="64077" y="0"/>
                </a:cubicBezTo>
                <a:lnTo>
                  <a:pt x="64077" y="11650"/>
                </a:lnTo>
                <a:close/>
                <a:moveTo>
                  <a:pt x="108349" y="59417"/>
                </a:moveTo>
                <a:cubicBezTo>
                  <a:pt x="108349" y="66407"/>
                  <a:pt x="107184" y="73398"/>
                  <a:pt x="103689" y="80388"/>
                </a:cubicBezTo>
                <a:cubicBezTo>
                  <a:pt x="114174" y="86213"/>
                  <a:pt x="114174" y="86213"/>
                  <a:pt x="114174" y="86213"/>
                </a:cubicBezTo>
                <a:cubicBezTo>
                  <a:pt x="117669" y="78058"/>
                  <a:pt x="120000" y="68737"/>
                  <a:pt x="120000" y="59417"/>
                </a:cubicBezTo>
                <a:cubicBezTo>
                  <a:pt x="120000" y="50097"/>
                  <a:pt x="117669" y="41941"/>
                  <a:pt x="114174" y="33786"/>
                </a:cubicBezTo>
                <a:cubicBezTo>
                  <a:pt x="103689" y="39611"/>
                  <a:pt x="103689" y="39611"/>
                  <a:pt x="103689" y="39611"/>
                </a:cubicBezTo>
                <a:cubicBezTo>
                  <a:pt x="107184" y="45436"/>
                  <a:pt x="108349" y="52427"/>
                  <a:pt x="108349" y="59417"/>
                </a:cubicBezTo>
                <a:close/>
                <a:moveTo>
                  <a:pt x="109514" y="93203"/>
                </a:moveTo>
                <a:cubicBezTo>
                  <a:pt x="100194" y="108349"/>
                  <a:pt x="82718" y="117669"/>
                  <a:pt x="64077" y="120000"/>
                </a:cubicBezTo>
                <a:cubicBezTo>
                  <a:pt x="64077" y="108349"/>
                  <a:pt x="64077" y="108349"/>
                  <a:pt x="64077" y="108349"/>
                </a:cubicBezTo>
                <a:cubicBezTo>
                  <a:pt x="75728" y="107184"/>
                  <a:pt x="86213" y="102524"/>
                  <a:pt x="94368" y="94368"/>
                </a:cubicBezTo>
                <a:cubicBezTo>
                  <a:pt x="96699" y="92038"/>
                  <a:pt x="97864" y="89708"/>
                  <a:pt x="99029" y="87378"/>
                </a:cubicBezTo>
                <a:lnTo>
                  <a:pt x="109514" y="93203"/>
                </a:lnTo>
                <a:close/>
              </a:path>
            </a:pathLst>
          </a:custGeom>
          <a:solidFill>
            <a:srgbClr val="414142">
              <a:alpha val="54900"/>
            </a:srgbClr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1" name="Shape 968"/>
          <p:cNvSpPr/>
          <p:nvPr/>
        </p:nvSpPr>
        <p:spPr>
          <a:xfrm>
            <a:off x="8609935" y="2858918"/>
            <a:ext cx="230700" cy="35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73432" y="88543"/>
                </a:moveTo>
                <a:cubicBezTo>
                  <a:pt x="66268" y="93203"/>
                  <a:pt x="55522" y="93203"/>
                  <a:pt x="48358" y="88543"/>
                </a:cubicBezTo>
                <a:cubicBezTo>
                  <a:pt x="41194" y="83883"/>
                  <a:pt x="41194" y="76893"/>
                  <a:pt x="48358" y="72233"/>
                </a:cubicBezTo>
                <a:cubicBezTo>
                  <a:pt x="55522" y="67572"/>
                  <a:pt x="66268" y="67572"/>
                  <a:pt x="73432" y="72233"/>
                </a:cubicBezTo>
                <a:cubicBezTo>
                  <a:pt x="78805" y="76893"/>
                  <a:pt x="78805" y="83883"/>
                  <a:pt x="73432" y="88543"/>
                </a:cubicBezTo>
                <a:close/>
                <a:moveTo>
                  <a:pt x="60895" y="40776"/>
                </a:moveTo>
                <a:cubicBezTo>
                  <a:pt x="26865" y="40776"/>
                  <a:pt x="0" y="59417"/>
                  <a:pt x="0" y="80388"/>
                </a:cubicBezTo>
                <a:cubicBezTo>
                  <a:pt x="0" y="102524"/>
                  <a:pt x="26865" y="120000"/>
                  <a:pt x="60895" y="120000"/>
                </a:cubicBezTo>
                <a:cubicBezTo>
                  <a:pt x="93134" y="120000"/>
                  <a:pt x="120000" y="102524"/>
                  <a:pt x="120000" y="80388"/>
                </a:cubicBezTo>
                <a:cubicBezTo>
                  <a:pt x="120000" y="59417"/>
                  <a:pt x="93134" y="40776"/>
                  <a:pt x="60895" y="40776"/>
                </a:cubicBezTo>
                <a:close/>
                <a:moveTo>
                  <a:pt x="60895" y="55922"/>
                </a:moveTo>
                <a:cubicBezTo>
                  <a:pt x="80597" y="55922"/>
                  <a:pt x="98507" y="66407"/>
                  <a:pt x="98507" y="80388"/>
                </a:cubicBezTo>
                <a:cubicBezTo>
                  <a:pt x="98507" y="94368"/>
                  <a:pt x="80597" y="104854"/>
                  <a:pt x="60895" y="104854"/>
                </a:cubicBezTo>
                <a:cubicBezTo>
                  <a:pt x="39402" y="104854"/>
                  <a:pt x="23283" y="94368"/>
                  <a:pt x="23283" y="80388"/>
                </a:cubicBezTo>
                <a:cubicBezTo>
                  <a:pt x="23283" y="66407"/>
                  <a:pt x="39402" y="55922"/>
                  <a:pt x="60895" y="55922"/>
                </a:cubicBezTo>
                <a:close/>
                <a:moveTo>
                  <a:pt x="37611" y="34951"/>
                </a:moveTo>
                <a:cubicBezTo>
                  <a:pt x="28656" y="37281"/>
                  <a:pt x="21492" y="39611"/>
                  <a:pt x="14328" y="43106"/>
                </a:cubicBezTo>
                <a:cubicBezTo>
                  <a:pt x="14328" y="29126"/>
                  <a:pt x="14328" y="29126"/>
                  <a:pt x="14328" y="29126"/>
                </a:cubicBezTo>
                <a:cubicBezTo>
                  <a:pt x="14328" y="12815"/>
                  <a:pt x="35820" y="0"/>
                  <a:pt x="60895" y="0"/>
                </a:cubicBezTo>
                <a:cubicBezTo>
                  <a:pt x="84179" y="0"/>
                  <a:pt x="105671" y="12815"/>
                  <a:pt x="105671" y="29126"/>
                </a:cubicBezTo>
                <a:cubicBezTo>
                  <a:pt x="105671" y="43106"/>
                  <a:pt x="105671" y="43106"/>
                  <a:pt x="105671" y="43106"/>
                </a:cubicBezTo>
                <a:cubicBezTo>
                  <a:pt x="98507" y="39611"/>
                  <a:pt x="91343" y="36116"/>
                  <a:pt x="82388" y="34951"/>
                </a:cubicBezTo>
                <a:cubicBezTo>
                  <a:pt x="82388" y="29126"/>
                  <a:pt x="82388" y="29126"/>
                  <a:pt x="82388" y="29126"/>
                </a:cubicBezTo>
                <a:cubicBezTo>
                  <a:pt x="82388" y="20970"/>
                  <a:pt x="73432" y="13980"/>
                  <a:pt x="60895" y="13980"/>
                </a:cubicBezTo>
                <a:cubicBezTo>
                  <a:pt x="48358" y="13980"/>
                  <a:pt x="37611" y="20970"/>
                  <a:pt x="37611" y="29126"/>
                </a:cubicBezTo>
                <a:cubicBezTo>
                  <a:pt x="37611" y="34951"/>
                  <a:pt x="37611" y="34951"/>
                  <a:pt x="37611" y="34951"/>
                </a:cubicBezTo>
                <a:close/>
              </a:path>
            </a:pathLst>
          </a:custGeom>
          <a:solidFill>
            <a:srgbClr val="414142">
              <a:alpha val="54900"/>
            </a:srgbClr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" name="Shape 970"/>
          <p:cNvSpPr/>
          <p:nvPr/>
        </p:nvSpPr>
        <p:spPr>
          <a:xfrm>
            <a:off x="9926968" y="2607147"/>
            <a:ext cx="909000" cy="90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4757" y="108349"/>
                </a:moveTo>
                <a:cubicBezTo>
                  <a:pt x="45436" y="107184"/>
                  <a:pt x="37281" y="103689"/>
                  <a:pt x="30291" y="97864"/>
                </a:cubicBezTo>
                <a:cubicBezTo>
                  <a:pt x="22135" y="106019"/>
                  <a:pt x="22135" y="106019"/>
                  <a:pt x="22135" y="106019"/>
                </a:cubicBezTo>
                <a:cubicBezTo>
                  <a:pt x="31456" y="114174"/>
                  <a:pt x="41941" y="118834"/>
                  <a:pt x="54757" y="120000"/>
                </a:cubicBezTo>
                <a:lnTo>
                  <a:pt x="54757" y="108349"/>
                </a:lnTo>
                <a:close/>
                <a:moveTo>
                  <a:pt x="108349" y="65242"/>
                </a:moveTo>
                <a:cubicBezTo>
                  <a:pt x="107184" y="74563"/>
                  <a:pt x="103689" y="82718"/>
                  <a:pt x="97864" y="89708"/>
                </a:cubicBezTo>
                <a:cubicBezTo>
                  <a:pt x="106019" y="97864"/>
                  <a:pt x="106019" y="97864"/>
                  <a:pt x="106019" y="97864"/>
                </a:cubicBezTo>
                <a:cubicBezTo>
                  <a:pt x="114174" y="88543"/>
                  <a:pt x="118834" y="78058"/>
                  <a:pt x="120000" y="65242"/>
                </a:cubicBezTo>
                <a:cubicBezTo>
                  <a:pt x="108349" y="65242"/>
                  <a:pt x="108349" y="65242"/>
                  <a:pt x="108349" y="65242"/>
                </a:cubicBezTo>
                <a:close/>
                <a:moveTo>
                  <a:pt x="97864" y="30291"/>
                </a:moveTo>
                <a:cubicBezTo>
                  <a:pt x="103689" y="37281"/>
                  <a:pt x="107184" y="45436"/>
                  <a:pt x="108349" y="53592"/>
                </a:cubicBezTo>
                <a:cubicBezTo>
                  <a:pt x="120000" y="53592"/>
                  <a:pt x="120000" y="53592"/>
                  <a:pt x="120000" y="53592"/>
                </a:cubicBezTo>
                <a:cubicBezTo>
                  <a:pt x="118834" y="41941"/>
                  <a:pt x="114174" y="30291"/>
                  <a:pt x="106019" y="22135"/>
                </a:cubicBezTo>
                <a:lnTo>
                  <a:pt x="97864" y="30291"/>
                </a:lnTo>
                <a:close/>
                <a:moveTo>
                  <a:pt x="89708" y="97864"/>
                </a:moveTo>
                <a:cubicBezTo>
                  <a:pt x="82718" y="103689"/>
                  <a:pt x="74563" y="107184"/>
                  <a:pt x="66407" y="108349"/>
                </a:cubicBezTo>
                <a:cubicBezTo>
                  <a:pt x="66407" y="120000"/>
                  <a:pt x="66407" y="120000"/>
                  <a:pt x="66407" y="120000"/>
                </a:cubicBezTo>
                <a:cubicBezTo>
                  <a:pt x="78058" y="118834"/>
                  <a:pt x="89708" y="114174"/>
                  <a:pt x="97864" y="106019"/>
                </a:cubicBezTo>
                <a:lnTo>
                  <a:pt x="89708" y="97864"/>
                </a:lnTo>
                <a:close/>
                <a:moveTo>
                  <a:pt x="22135" y="89708"/>
                </a:moveTo>
                <a:cubicBezTo>
                  <a:pt x="16310" y="82718"/>
                  <a:pt x="12815" y="74563"/>
                  <a:pt x="11650" y="65242"/>
                </a:cubicBezTo>
                <a:cubicBezTo>
                  <a:pt x="0" y="65242"/>
                  <a:pt x="0" y="65242"/>
                  <a:pt x="0" y="65242"/>
                </a:cubicBezTo>
                <a:cubicBezTo>
                  <a:pt x="1165" y="78058"/>
                  <a:pt x="5825" y="88543"/>
                  <a:pt x="13980" y="97864"/>
                </a:cubicBezTo>
                <a:lnTo>
                  <a:pt x="22135" y="89708"/>
                </a:lnTo>
                <a:close/>
                <a:moveTo>
                  <a:pt x="30291" y="22135"/>
                </a:moveTo>
                <a:cubicBezTo>
                  <a:pt x="37281" y="16310"/>
                  <a:pt x="45436" y="12815"/>
                  <a:pt x="54757" y="11650"/>
                </a:cubicBezTo>
                <a:cubicBezTo>
                  <a:pt x="54757" y="0"/>
                  <a:pt x="54757" y="0"/>
                  <a:pt x="54757" y="0"/>
                </a:cubicBezTo>
                <a:cubicBezTo>
                  <a:pt x="41941" y="1165"/>
                  <a:pt x="31456" y="5825"/>
                  <a:pt x="22135" y="13980"/>
                </a:cubicBezTo>
                <a:lnTo>
                  <a:pt x="30291" y="22135"/>
                </a:lnTo>
                <a:close/>
                <a:moveTo>
                  <a:pt x="66407" y="0"/>
                </a:moveTo>
                <a:cubicBezTo>
                  <a:pt x="66407" y="11650"/>
                  <a:pt x="66407" y="11650"/>
                  <a:pt x="66407" y="11650"/>
                </a:cubicBezTo>
                <a:cubicBezTo>
                  <a:pt x="74563" y="12815"/>
                  <a:pt x="82718" y="16310"/>
                  <a:pt x="89708" y="22135"/>
                </a:cubicBezTo>
                <a:cubicBezTo>
                  <a:pt x="97864" y="13980"/>
                  <a:pt x="97864" y="13980"/>
                  <a:pt x="97864" y="13980"/>
                </a:cubicBezTo>
                <a:cubicBezTo>
                  <a:pt x="89708" y="5825"/>
                  <a:pt x="78058" y="1165"/>
                  <a:pt x="66407" y="0"/>
                </a:cubicBezTo>
                <a:close/>
                <a:moveTo>
                  <a:pt x="0" y="53592"/>
                </a:moveTo>
                <a:cubicBezTo>
                  <a:pt x="1165" y="41941"/>
                  <a:pt x="5825" y="30291"/>
                  <a:pt x="13980" y="22135"/>
                </a:cubicBezTo>
                <a:cubicBezTo>
                  <a:pt x="22135" y="30291"/>
                  <a:pt x="22135" y="30291"/>
                  <a:pt x="22135" y="30291"/>
                </a:cubicBezTo>
                <a:cubicBezTo>
                  <a:pt x="16310" y="37281"/>
                  <a:pt x="12815" y="45436"/>
                  <a:pt x="11650" y="53592"/>
                </a:cubicBezTo>
                <a:cubicBezTo>
                  <a:pt x="0" y="53592"/>
                  <a:pt x="0" y="53592"/>
                  <a:pt x="0" y="53592"/>
                </a:cubicBez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3" name="Shape 978"/>
          <p:cNvSpPr/>
          <p:nvPr/>
        </p:nvSpPr>
        <p:spPr>
          <a:xfrm>
            <a:off x="10121402" y="2837950"/>
            <a:ext cx="477600" cy="341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72000"/>
                </a:moveTo>
                <a:cubicBezTo>
                  <a:pt x="37281" y="72000"/>
                  <a:pt x="37281" y="72000"/>
                  <a:pt x="37281" y="72000"/>
                </a:cubicBezTo>
                <a:cubicBezTo>
                  <a:pt x="37281" y="83200"/>
                  <a:pt x="37281" y="83200"/>
                  <a:pt x="37281" y="83200"/>
                </a:cubicBezTo>
                <a:cubicBezTo>
                  <a:pt x="0" y="83200"/>
                  <a:pt x="0" y="83200"/>
                  <a:pt x="0" y="83200"/>
                </a:cubicBezTo>
                <a:lnTo>
                  <a:pt x="0" y="72000"/>
                </a:lnTo>
                <a:close/>
                <a:moveTo>
                  <a:pt x="0" y="89600"/>
                </a:moveTo>
                <a:cubicBezTo>
                  <a:pt x="37281" y="89600"/>
                  <a:pt x="37281" y="89600"/>
                  <a:pt x="37281" y="89600"/>
                </a:cubicBezTo>
                <a:cubicBezTo>
                  <a:pt x="37281" y="100800"/>
                  <a:pt x="37281" y="100800"/>
                  <a:pt x="37281" y="100800"/>
                </a:cubicBezTo>
                <a:cubicBezTo>
                  <a:pt x="0" y="100800"/>
                  <a:pt x="0" y="100800"/>
                  <a:pt x="0" y="100800"/>
                </a:cubicBezTo>
                <a:lnTo>
                  <a:pt x="0" y="89600"/>
                </a:lnTo>
                <a:close/>
                <a:moveTo>
                  <a:pt x="0" y="52800"/>
                </a:moveTo>
                <a:cubicBezTo>
                  <a:pt x="37281" y="52800"/>
                  <a:pt x="37281" y="52800"/>
                  <a:pt x="37281" y="52800"/>
                </a:cubicBezTo>
                <a:cubicBezTo>
                  <a:pt x="37281" y="65600"/>
                  <a:pt x="37281" y="65600"/>
                  <a:pt x="37281" y="65600"/>
                </a:cubicBezTo>
                <a:cubicBezTo>
                  <a:pt x="0" y="65600"/>
                  <a:pt x="0" y="65600"/>
                  <a:pt x="0" y="65600"/>
                </a:cubicBezTo>
                <a:lnTo>
                  <a:pt x="0" y="52800"/>
                </a:lnTo>
                <a:close/>
                <a:moveTo>
                  <a:pt x="0" y="107200"/>
                </a:moveTo>
                <a:cubicBezTo>
                  <a:pt x="37281" y="107200"/>
                  <a:pt x="37281" y="107200"/>
                  <a:pt x="37281" y="107200"/>
                </a:cubicBezTo>
                <a:cubicBezTo>
                  <a:pt x="37281" y="120000"/>
                  <a:pt x="37281" y="120000"/>
                  <a:pt x="37281" y="120000"/>
                </a:cubicBezTo>
                <a:cubicBezTo>
                  <a:pt x="0" y="120000"/>
                  <a:pt x="0" y="120000"/>
                  <a:pt x="0" y="120000"/>
                </a:cubicBezTo>
                <a:lnTo>
                  <a:pt x="0" y="107200"/>
                </a:lnTo>
                <a:close/>
                <a:moveTo>
                  <a:pt x="76893" y="120000"/>
                </a:moveTo>
                <a:cubicBezTo>
                  <a:pt x="43106" y="120000"/>
                  <a:pt x="43106" y="120000"/>
                  <a:pt x="43106" y="120000"/>
                </a:cubicBezTo>
                <a:cubicBezTo>
                  <a:pt x="43106" y="107200"/>
                  <a:pt x="43106" y="107200"/>
                  <a:pt x="43106" y="107200"/>
                </a:cubicBezTo>
                <a:cubicBezTo>
                  <a:pt x="69902" y="107200"/>
                  <a:pt x="69902" y="107200"/>
                  <a:pt x="69902" y="107200"/>
                </a:cubicBezTo>
                <a:cubicBezTo>
                  <a:pt x="72233" y="112000"/>
                  <a:pt x="74563" y="115200"/>
                  <a:pt x="76893" y="120000"/>
                </a:cubicBezTo>
                <a:close/>
                <a:moveTo>
                  <a:pt x="81553" y="11200"/>
                </a:moveTo>
                <a:cubicBezTo>
                  <a:pt x="43106" y="11200"/>
                  <a:pt x="43106" y="11200"/>
                  <a:pt x="43106" y="11200"/>
                </a:cubicBezTo>
                <a:cubicBezTo>
                  <a:pt x="43106" y="0"/>
                  <a:pt x="43106" y="0"/>
                  <a:pt x="43106" y="0"/>
                </a:cubicBezTo>
                <a:cubicBezTo>
                  <a:pt x="81553" y="0"/>
                  <a:pt x="81553" y="0"/>
                  <a:pt x="81553" y="0"/>
                </a:cubicBezTo>
                <a:lnTo>
                  <a:pt x="81553" y="11200"/>
                </a:lnTo>
                <a:close/>
                <a:moveTo>
                  <a:pt x="68737" y="100800"/>
                </a:moveTo>
                <a:cubicBezTo>
                  <a:pt x="43106" y="100800"/>
                  <a:pt x="43106" y="100800"/>
                  <a:pt x="43106" y="100800"/>
                </a:cubicBezTo>
                <a:cubicBezTo>
                  <a:pt x="43106" y="89600"/>
                  <a:pt x="43106" y="89600"/>
                  <a:pt x="43106" y="89600"/>
                </a:cubicBezTo>
                <a:cubicBezTo>
                  <a:pt x="66407" y="89600"/>
                  <a:pt x="66407" y="89600"/>
                  <a:pt x="66407" y="89600"/>
                </a:cubicBezTo>
                <a:cubicBezTo>
                  <a:pt x="66407" y="92800"/>
                  <a:pt x="67572" y="97600"/>
                  <a:pt x="68737" y="100800"/>
                </a:cubicBezTo>
                <a:close/>
                <a:moveTo>
                  <a:pt x="81553" y="48000"/>
                </a:moveTo>
                <a:cubicBezTo>
                  <a:pt x="43106" y="48000"/>
                  <a:pt x="43106" y="48000"/>
                  <a:pt x="43106" y="48000"/>
                </a:cubicBezTo>
                <a:cubicBezTo>
                  <a:pt x="43106" y="35200"/>
                  <a:pt x="43106" y="35200"/>
                  <a:pt x="43106" y="35200"/>
                </a:cubicBezTo>
                <a:cubicBezTo>
                  <a:pt x="81553" y="35200"/>
                  <a:pt x="81553" y="35200"/>
                  <a:pt x="81553" y="35200"/>
                </a:cubicBezTo>
                <a:lnTo>
                  <a:pt x="81553" y="48000"/>
                </a:lnTo>
                <a:close/>
                <a:moveTo>
                  <a:pt x="81553" y="28800"/>
                </a:moveTo>
                <a:cubicBezTo>
                  <a:pt x="43106" y="28800"/>
                  <a:pt x="43106" y="28800"/>
                  <a:pt x="43106" y="28800"/>
                </a:cubicBezTo>
                <a:cubicBezTo>
                  <a:pt x="43106" y="17600"/>
                  <a:pt x="43106" y="17600"/>
                  <a:pt x="43106" y="17600"/>
                </a:cubicBezTo>
                <a:cubicBezTo>
                  <a:pt x="81553" y="17600"/>
                  <a:pt x="81553" y="17600"/>
                  <a:pt x="81553" y="17600"/>
                </a:cubicBezTo>
                <a:lnTo>
                  <a:pt x="81553" y="28800"/>
                </a:lnTo>
                <a:close/>
                <a:moveTo>
                  <a:pt x="72233" y="65600"/>
                </a:moveTo>
                <a:cubicBezTo>
                  <a:pt x="43106" y="65600"/>
                  <a:pt x="43106" y="65600"/>
                  <a:pt x="43106" y="65600"/>
                </a:cubicBezTo>
                <a:cubicBezTo>
                  <a:pt x="43106" y="52800"/>
                  <a:pt x="43106" y="52800"/>
                  <a:pt x="43106" y="52800"/>
                </a:cubicBezTo>
                <a:cubicBezTo>
                  <a:pt x="81553" y="52800"/>
                  <a:pt x="81553" y="52800"/>
                  <a:pt x="81553" y="52800"/>
                </a:cubicBezTo>
                <a:cubicBezTo>
                  <a:pt x="76893" y="56000"/>
                  <a:pt x="74563" y="60800"/>
                  <a:pt x="72233" y="65600"/>
                </a:cubicBezTo>
                <a:close/>
                <a:moveTo>
                  <a:pt x="66407" y="83200"/>
                </a:moveTo>
                <a:cubicBezTo>
                  <a:pt x="43106" y="83200"/>
                  <a:pt x="43106" y="83200"/>
                  <a:pt x="43106" y="83200"/>
                </a:cubicBezTo>
                <a:cubicBezTo>
                  <a:pt x="43106" y="72000"/>
                  <a:pt x="43106" y="72000"/>
                  <a:pt x="43106" y="72000"/>
                </a:cubicBezTo>
                <a:cubicBezTo>
                  <a:pt x="69902" y="72000"/>
                  <a:pt x="69902" y="72000"/>
                  <a:pt x="69902" y="72000"/>
                </a:cubicBezTo>
                <a:cubicBezTo>
                  <a:pt x="68737" y="75200"/>
                  <a:pt x="67572" y="78400"/>
                  <a:pt x="66407" y="83200"/>
                </a:cubicBezTo>
                <a:close/>
                <a:moveTo>
                  <a:pt x="99029" y="102400"/>
                </a:moveTo>
                <a:cubicBezTo>
                  <a:pt x="99029" y="107200"/>
                  <a:pt x="99029" y="107200"/>
                  <a:pt x="99029" y="107200"/>
                </a:cubicBezTo>
                <a:cubicBezTo>
                  <a:pt x="95533" y="107200"/>
                  <a:pt x="95533" y="107200"/>
                  <a:pt x="95533" y="107200"/>
                </a:cubicBezTo>
                <a:cubicBezTo>
                  <a:pt x="95533" y="104000"/>
                  <a:pt x="95533" y="104000"/>
                  <a:pt x="95533" y="104000"/>
                </a:cubicBezTo>
                <a:cubicBezTo>
                  <a:pt x="93203" y="102400"/>
                  <a:pt x="90873" y="102400"/>
                  <a:pt x="88543" y="100800"/>
                </a:cubicBezTo>
                <a:cubicBezTo>
                  <a:pt x="89708" y="94400"/>
                  <a:pt x="89708" y="94400"/>
                  <a:pt x="89708" y="94400"/>
                </a:cubicBezTo>
                <a:cubicBezTo>
                  <a:pt x="92038" y="96000"/>
                  <a:pt x="94368" y="97600"/>
                  <a:pt x="95533" y="97600"/>
                </a:cubicBezTo>
                <a:cubicBezTo>
                  <a:pt x="96699" y="97600"/>
                  <a:pt x="96699" y="97600"/>
                  <a:pt x="97864" y="96000"/>
                </a:cubicBezTo>
                <a:cubicBezTo>
                  <a:pt x="99029" y="96000"/>
                  <a:pt x="100194" y="94400"/>
                  <a:pt x="97864" y="92800"/>
                </a:cubicBezTo>
                <a:cubicBezTo>
                  <a:pt x="95533" y="91200"/>
                  <a:pt x="89708" y="89600"/>
                  <a:pt x="89708" y="83200"/>
                </a:cubicBezTo>
                <a:cubicBezTo>
                  <a:pt x="89708" y="80000"/>
                  <a:pt x="90873" y="75200"/>
                  <a:pt x="95533" y="73600"/>
                </a:cubicBezTo>
                <a:cubicBezTo>
                  <a:pt x="95533" y="70400"/>
                  <a:pt x="95533" y="70400"/>
                  <a:pt x="95533" y="70400"/>
                </a:cubicBezTo>
                <a:cubicBezTo>
                  <a:pt x="99029" y="70400"/>
                  <a:pt x="99029" y="70400"/>
                  <a:pt x="99029" y="70400"/>
                </a:cubicBezTo>
                <a:cubicBezTo>
                  <a:pt x="99029" y="73600"/>
                  <a:pt x="99029" y="73600"/>
                  <a:pt x="99029" y="73600"/>
                </a:cubicBezTo>
                <a:cubicBezTo>
                  <a:pt x="100194" y="73600"/>
                  <a:pt x="102524" y="73600"/>
                  <a:pt x="103689" y="75200"/>
                </a:cubicBezTo>
                <a:cubicBezTo>
                  <a:pt x="103689" y="76800"/>
                  <a:pt x="102524" y="81600"/>
                  <a:pt x="102524" y="81600"/>
                </a:cubicBezTo>
                <a:cubicBezTo>
                  <a:pt x="101359" y="80000"/>
                  <a:pt x="100194" y="80000"/>
                  <a:pt x="97864" y="80000"/>
                </a:cubicBezTo>
                <a:cubicBezTo>
                  <a:pt x="97864" y="80000"/>
                  <a:pt x="97864" y="80000"/>
                  <a:pt x="97864" y="80000"/>
                </a:cubicBezTo>
                <a:cubicBezTo>
                  <a:pt x="94368" y="80000"/>
                  <a:pt x="94368" y="83200"/>
                  <a:pt x="96699" y="83200"/>
                </a:cubicBezTo>
                <a:cubicBezTo>
                  <a:pt x="100194" y="86400"/>
                  <a:pt x="104854" y="88000"/>
                  <a:pt x="104854" y="94400"/>
                </a:cubicBezTo>
                <a:cubicBezTo>
                  <a:pt x="104854" y="99200"/>
                  <a:pt x="102524" y="102400"/>
                  <a:pt x="99029" y="102400"/>
                </a:cubicBezTo>
                <a:cubicBezTo>
                  <a:pt x="99029" y="102400"/>
                  <a:pt x="99029" y="102400"/>
                  <a:pt x="99029" y="102400"/>
                </a:cubicBezTo>
                <a:close/>
                <a:moveTo>
                  <a:pt x="96699" y="57600"/>
                </a:moveTo>
                <a:cubicBezTo>
                  <a:pt x="83883" y="57600"/>
                  <a:pt x="74563" y="70400"/>
                  <a:pt x="74563" y="88000"/>
                </a:cubicBezTo>
                <a:cubicBezTo>
                  <a:pt x="74563" y="105600"/>
                  <a:pt x="83883" y="120000"/>
                  <a:pt x="96699" y="120000"/>
                </a:cubicBezTo>
                <a:cubicBezTo>
                  <a:pt x="109514" y="120000"/>
                  <a:pt x="120000" y="105600"/>
                  <a:pt x="120000" y="88000"/>
                </a:cubicBezTo>
                <a:cubicBezTo>
                  <a:pt x="120000" y="70400"/>
                  <a:pt x="109514" y="57600"/>
                  <a:pt x="96699" y="57600"/>
                </a:cubicBezTo>
                <a:close/>
              </a:path>
            </a:pathLst>
          </a:custGeom>
          <a:solidFill>
            <a:srgbClr val="394555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200" b="0" i="0" u="none" strike="noStrike" cap="none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1946" y="2454207"/>
            <a:ext cx="1138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en-GB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Transparency</a:t>
            </a:r>
            <a:endParaRPr lang="en-GB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09846" y="2284466"/>
            <a:ext cx="183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en-GB" sz="1200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Tamper-proof </a:t>
            </a:r>
          </a:p>
          <a:p>
            <a:pPr lvl="0" algn="ctr">
              <a:buClr>
                <a:schemeClr val="dk1"/>
              </a:buClr>
              <a:buSzPts val="250"/>
            </a:pPr>
            <a:r>
              <a:rPr lang="en-GB" sz="1200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and secure</a:t>
            </a:r>
            <a:endParaRPr lang="en-GB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17206" y="2223374"/>
            <a:ext cx="1207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en-GB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Simple </a:t>
            </a:r>
            <a:endParaRPr lang="en-GB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ctr">
              <a:buClr>
                <a:schemeClr val="dk1"/>
              </a:buClr>
              <a:buSzPts val="250"/>
            </a:pPr>
            <a:r>
              <a:rPr lang="en-GB" sz="1200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and fast</a:t>
            </a:r>
            <a:endParaRPr lang="en-GB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64247" y="2315707"/>
            <a:ext cx="10567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en-GB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International</a:t>
            </a:r>
            <a:endParaRPr lang="en-GB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08957" y="2311727"/>
            <a:ext cx="1032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en-GB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Confidential</a:t>
            </a:r>
            <a:endParaRPr lang="en-GB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02325" y="2289929"/>
            <a:ext cx="12170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dk1"/>
              </a:buClr>
              <a:buSzPts val="250"/>
            </a:pPr>
            <a:r>
              <a:rPr lang="en-GB" sz="1200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Cost-effective</a:t>
            </a:r>
            <a:endParaRPr lang="en-GB" sz="12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97876" y="3780734"/>
            <a:ext cx="17401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225"/>
            </a:pPr>
            <a:r>
              <a:rPr lang="en-GB" sz="14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evidence is independently verifiable at any time by anyone with the Bitcoin Blockchain technology with open source Tools.</a:t>
            </a:r>
            <a:endParaRPr lang="en-GB" sz="1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85043" y="3755559"/>
            <a:ext cx="14096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900"/>
            </a:pPr>
            <a:r>
              <a:rPr lang="en-GB" sz="14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evidence is simultaneously recorded on the different "nodes" of the network, making it almost immutable.</a:t>
            </a:r>
            <a:endParaRPr lang="en-GB" sz="1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19816" y="3755558"/>
            <a:ext cx="16938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900"/>
            </a:pPr>
            <a:r>
              <a:rPr lang="en-GB" sz="14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Bitcoin Blockchain generates proof of existence simply and quickly, without the need of a trusted third party.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11113" y="3704092"/>
            <a:ext cx="16151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900"/>
            </a:pPr>
            <a:r>
              <a:rPr lang="en-GB" sz="14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It is international by nature : it uses a computer protocol which is the same in every country of the world.</a:t>
            </a:r>
            <a:endParaRPr lang="en-GB" sz="1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87723" y="3755559"/>
            <a:ext cx="16751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225"/>
            </a:pPr>
            <a:r>
              <a:rPr lang="en-GB" sz="14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creation or innovation is not disclosed to anyone when the corresponding footprint is calculated and inserted in a Bitcoin Blockchain transaction.</a:t>
            </a:r>
            <a:endParaRPr lang="en-GB" sz="1400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774589" y="3796124"/>
            <a:ext cx="1949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225"/>
            </a:pPr>
            <a:r>
              <a:rPr lang="en-GB" sz="14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operating cost are very low.</a:t>
            </a:r>
            <a:endParaRPr lang="en-GB" sz="1400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37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146" y="5958571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30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THANK YOU FOR YOUR ATTENTION !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628860" y="1281501"/>
            <a:ext cx="84292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Gulim" panose="020B0600000101010101" pitchFamily="34" charset="-127"/>
                <a:ea typeface="Gulim" panose="020B0600000101010101" pitchFamily="34" charset="-127"/>
              </a:rPr>
              <a:t>JOIN THE WORLDWIDE MOVEMENT: SUPPORT THE WHITE PAPER INITIATIVE !</a:t>
            </a:r>
          </a:p>
          <a:p>
            <a:r>
              <a:rPr lang="fr-FR" b="1" dirty="0"/>
              <a:t> </a:t>
            </a:r>
          </a:p>
        </p:txBody>
      </p:sp>
      <p:pic>
        <p:nvPicPr>
          <p:cNvPr id="7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1596" y="597254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65675" y="2361857"/>
            <a:ext cx="687926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</a:t>
            </a: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purpose of this document is to explain how Blockchain can </a:t>
            </a:r>
            <a:r>
              <a:rPr lang="en-GB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revolutionize the proof of existence of unregistered IP rights </a:t>
            </a: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worldwide. 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 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We strongly believe that Blockchain technology can </a:t>
            </a:r>
            <a:r>
              <a:rPr lang="en-GB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reinforce the actual protection that unregistered IP rights </a:t>
            </a: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may benefit from.</a:t>
            </a:r>
          </a:p>
          <a:p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</a:p>
          <a:p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Our main objective is to </a:t>
            </a:r>
            <a:r>
              <a:rPr lang="en-GB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significantly improve the quality of unregistered IP rights’ proof </a:t>
            </a: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in the digital world. 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 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We would like to </a:t>
            </a:r>
            <a:r>
              <a:rPr lang="en-GB" sz="1600" b="1" dirty="0">
                <a:latin typeface="Gulim" panose="020B0600000101010101" pitchFamily="34" charset="-127"/>
                <a:ea typeface="Gulim" panose="020B0600000101010101" pitchFamily="34" charset="-127"/>
              </a:rPr>
              <a:t>share this conviction </a:t>
            </a: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</a:rPr>
              <a:t>with as many contributing firms as possible and with a lot of supporters such as companies, professors or universities, on a global scale. </a:t>
            </a:r>
            <a:endParaRPr lang="fr-FR" sz="1600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ctr">
              <a:buClr>
                <a:schemeClr val="dk1"/>
              </a:buClr>
              <a:buSzPts val="250"/>
            </a:pPr>
            <a:r>
              <a:rPr lang="en-GB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9" name="Picture 2" descr="C:\Users\stage1\Pictures\Screenshots\Capture d’écran (75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74" y="1773943"/>
            <a:ext cx="3139558" cy="443512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3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6B1D48-3B31-4246-98E3-AEB95AFBB9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43897" y="1416480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dirty="0">
                <a:latin typeface="Gulim" panose="020B0600000101010101" pitchFamily="34" charset="-127"/>
                <a:ea typeface="Gulim" panose="020B0600000101010101" pitchFamily="34" charset="-127"/>
              </a:rPr>
              <a:t>Intellectual property rights are divided into two categories: registered and unregistered rights. </a:t>
            </a:r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Within each country around the world, the legal framework of each right could be differently assessed.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6042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THE ISSUE OF UNREGISTERED IP RIGHT’S PROOF OF EXISTENCE</a:t>
            </a:r>
          </a:p>
        </p:txBody>
      </p:sp>
      <p:sp>
        <p:nvSpPr>
          <p:cNvPr id="10" name="Shape 702"/>
          <p:cNvSpPr/>
          <p:nvPr/>
        </p:nvSpPr>
        <p:spPr>
          <a:xfrm>
            <a:off x="2741342" y="2178693"/>
            <a:ext cx="985800" cy="113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12700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Shape 702"/>
          <p:cNvSpPr/>
          <p:nvPr/>
        </p:nvSpPr>
        <p:spPr>
          <a:xfrm>
            <a:off x="8252687" y="2210592"/>
            <a:ext cx="985800" cy="1138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12700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" name="Shape 714"/>
          <p:cNvSpPr/>
          <p:nvPr/>
        </p:nvSpPr>
        <p:spPr>
          <a:xfrm>
            <a:off x="8623437" y="2503825"/>
            <a:ext cx="275700" cy="485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0" y="47787"/>
                </a:moveTo>
                <a:cubicBezTo>
                  <a:pt x="28571" y="46725"/>
                  <a:pt x="28571" y="46725"/>
                  <a:pt x="28571" y="46725"/>
                </a:cubicBezTo>
                <a:cubicBezTo>
                  <a:pt x="30476" y="36106"/>
                  <a:pt x="43809" y="27610"/>
                  <a:pt x="62857" y="25486"/>
                </a:cubicBezTo>
                <a:cubicBezTo>
                  <a:pt x="66666" y="31858"/>
                  <a:pt x="66666" y="31858"/>
                  <a:pt x="66666" y="31858"/>
                </a:cubicBezTo>
                <a:cubicBezTo>
                  <a:pt x="45714" y="33982"/>
                  <a:pt x="41904" y="42477"/>
                  <a:pt x="40000" y="47787"/>
                </a:cubicBezTo>
                <a:close/>
                <a:moveTo>
                  <a:pt x="120000" y="43539"/>
                </a:moveTo>
                <a:cubicBezTo>
                  <a:pt x="120000" y="63716"/>
                  <a:pt x="89523" y="74336"/>
                  <a:pt x="89523" y="90265"/>
                </a:cubicBezTo>
                <a:cubicBezTo>
                  <a:pt x="76190" y="90265"/>
                  <a:pt x="76190" y="90265"/>
                  <a:pt x="76190" y="90265"/>
                </a:cubicBezTo>
                <a:cubicBezTo>
                  <a:pt x="76190" y="71150"/>
                  <a:pt x="106666" y="60530"/>
                  <a:pt x="106666" y="43539"/>
                </a:cubicBezTo>
                <a:cubicBezTo>
                  <a:pt x="106666" y="10619"/>
                  <a:pt x="15238" y="10619"/>
                  <a:pt x="15238" y="43539"/>
                </a:cubicBezTo>
                <a:cubicBezTo>
                  <a:pt x="15238" y="60530"/>
                  <a:pt x="43809" y="70088"/>
                  <a:pt x="45714" y="90265"/>
                </a:cubicBezTo>
                <a:cubicBezTo>
                  <a:pt x="30476" y="90265"/>
                  <a:pt x="30476" y="90265"/>
                  <a:pt x="30476" y="90265"/>
                </a:cubicBezTo>
                <a:cubicBezTo>
                  <a:pt x="30476" y="74336"/>
                  <a:pt x="0" y="63716"/>
                  <a:pt x="0" y="43539"/>
                </a:cubicBezTo>
                <a:cubicBezTo>
                  <a:pt x="0" y="0"/>
                  <a:pt x="120000" y="0"/>
                  <a:pt x="120000" y="43539"/>
                </a:cubicBezTo>
                <a:close/>
                <a:moveTo>
                  <a:pt x="40000" y="113628"/>
                </a:moveTo>
                <a:cubicBezTo>
                  <a:pt x="51428" y="118938"/>
                  <a:pt x="51428" y="120000"/>
                  <a:pt x="57142" y="120000"/>
                </a:cubicBezTo>
                <a:cubicBezTo>
                  <a:pt x="64761" y="120000"/>
                  <a:pt x="64761" y="120000"/>
                  <a:pt x="64761" y="120000"/>
                </a:cubicBezTo>
                <a:cubicBezTo>
                  <a:pt x="68571" y="120000"/>
                  <a:pt x="68571" y="120000"/>
                  <a:pt x="80000" y="113628"/>
                </a:cubicBezTo>
                <a:lnTo>
                  <a:pt x="40000" y="113628"/>
                </a:lnTo>
                <a:close/>
                <a:moveTo>
                  <a:pt x="80000" y="104070"/>
                </a:moveTo>
                <a:cubicBezTo>
                  <a:pt x="40000" y="104070"/>
                  <a:pt x="40000" y="104070"/>
                  <a:pt x="40000" y="104070"/>
                </a:cubicBezTo>
                <a:cubicBezTo>
                  <a:pt x="38095" y="104070"/>
                  <a:pt x="34285" y="106194"/>
                  <a:pt x="34285" y="107256"/>
                </a:cubicBezTo>
                <a:cubicBezTo>
                  <a:pt x="34285" y="109380"/>
                  <a:pt x="38095" y="110442"/>
                  <a:pt x="40000" y="110442"/>
                </a:cubicBezTo>
                <a:cubicBezTo>
                  <a:pt x="80000" y="110442"/>
                  <a:pt x="80000" y="110442"/>
                  <a:pt x="80000" y="110442"/>
                </a:cubicBezTo>
                <a:cubicBezTo>
                  <a:pt x="83809" y="110442"/>
                  <a:pt x="85714" y="109380"/>
                  <a:pt x="85714" y="107256"/>
                </a:cubicBezTo>
                <a:cubicBezTo>
                  <a:pt x="85714" y="106194"/>
                  <a:pt x="83809" y="104070"/>
                  <a:pt x="80000" y="104070"/>
                </a:cubicBezTo>
                <a:close/>
                <a:moveTo>
                  <a:pt x="81904" y="94513"/>
                </a:moveTo>
                <a:cubicBezTo>
                  <a:pt x="40000" y="94513"/>
                  <a:pt x="40000" y="94513"/>
                  <a:pt x="40000" y="94513"/>
                </a:cubicBezTo>
                <a:cubicBezTo>
                  <a:pt x="36190" y="94513"/>
                  <a:pt x="34285" y="95575"/>
                  <a:pt x="34285" y="97699"/>
                </a:cubicBezTo>
                <a:cubicBezTo>
                  <a:pt x="34285" y="98761"/>
                  <a:pt x="36190" y="100884"/>
                  <a:pt x="40000" y="100884"/>
                </a:cubicBezTo>
                <a:cubicBezTo>
                  <a:pt x="81904" y="100884"/>
                  <a:pt x="81904" y="100884"/>
                  <a:pt x="81904" y="100884"/>
                </a:cubicBezTo>
                <a:cubicBezTo>
                  <a:pt x="83809" y="100884"/>
                  <a:pt x="85714" y="98761"/>
                  <a:pt x="85714" y="97699"/>
                </a:cubicBezTo>
                <a:cubicBezTo>
                  <a:pt x="85714" y="95575"/>
                  <a:pt x="83809" y="94513"/>
                  <a:pt x="81904" y="94513"/>
                </a:cubicBezTo>
                <a:close/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715"/>
          <p:cNvSpPr/>
          <p:nvPr/>
        </p:nvSpPr>
        <p:spPr>
          <a:xfrm>
            <a:off x="3039975" y="2526359"/>
            <a:ext cx="409800" cy="398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8932" y="95533"/>
                </a:moveTo>
                <a:cubicBezTo>
                  <a:pt x="65242" y="65242"/>
                  <a:pt x="65242" y="65242"/>
                  <a:pt x="65242" y="65242"/>
                </a:cubicBezTo>
                <a:cubicBezTo>
                  <a:pt x="54757" y="54757"/>
                  <a:pt x="54757" y="54757"/>
                  <a:pt x="54757" y="54757"/>
                </a:cubicBezTo>
                <a:cubicBezTo>
                  <a:pt x="24466" y="71067"/>
                  <a:pt x="24466" y="71067"/>
                  <a:pt x="24466" y="71067"/>
                </a:cubicBezTo>
                <a:cubicBezTo>
                  <a:pt x="23300" y="78058"/>
                  <a:pt x="18640" y="92038"/>
                  <a:pt x="12815" y="103689"/>
                </a:cubicBezTo>
                <a:cubicBezTo>
                  <a:pt x="25631" y="90873"/>
                  <a:pt x="25631" y="90873"/>
                  <a:pt x="25631" y="90873"/>
                </a:cubicBezTo>
                <a:cubicBezTo>
                  <a:pt x="26796" y="89708"/>
                  <a:pt x="27961" y="87378"/>
                  <a:pt x="27961" y="85048"/>
                </a:cubicBezTo>
                <a:cubicBezTo>
                  <a:pt x="29126" y="83883"/>
                  <a:pt x="29126" y="82718"/>
                  <a:pt x="30291" y="81553"/>
                </a:cubicBezTo>
                <a:cubicBezTo>
                  <a:pt x="32621" y="79223"/>
                  <a:pt x="37281" y="79223"/>
                  <a:pt x="39611" y="81553"/>
                </a:cubicBezTo>
                <a:cubicBezTo>
                  <a:pt x="41941" y="83883"/>
                  <a:pt x="41941" y="87378"/>
                  <a:pt x="39611" y="89708"/>
                </a:cubicBezTo>
                <a:cubicBezTo>
                  <a:pt x="38446" y="90873"/>
                  <a:pt x="37281" y="92038"/>
                  <a:pt x="36116" y="92038"/>
                </a:cubicBezTo>
                <a:cubicBezTo>
                  <a:pt x="32621" y="92038"/>
                  <a:pt x="30291" y="93203"/>
                  <a:pt x="29126" y="95533"/>
                </a:cubicBezTo>
                <a:cubicBezTo>
                  <a:pt x="16310" y="108349"/>
                  <a:pt x="16310" y="108349"/>
                  <a:pt x="16310" y="108349"/>
                </a:cubicBezTo>
                <a:cubicBezTo>
                  <a:pt x="29126" y="101359"/>
                  <a:pt x="43106" y="97864"/>
                  <a:pt x="48932" y="95533"/>
                </a:cubicBezTo>
                <a:close/>
                <a:moveTo>
                  <a:pt x="54757" y="102524"/>
                </a:moveTo>
                <a:cubicBezTo>
                  <a:pt x="54757" y="102524"/>
                  <a:pt x="29126" y="109514"/>
                  <a:pt x="11650" y="120000"/>
                </a:cubicBezTo>
                <a:cubicBezTo>
                  <a:pt x="0" y="108349"/>
                  <a:pt x="0" y="108349"/>
                  <a:pt x="0" y="108349"/>
                </a:cubicBezTo>
                <a:cubicBezTo>
                  <a:pt x="10485" y="92038"/>
                  <a:pt x="17475" y="65242"/>
                  <a:pt x="17475" y="65242"/>
                </a:cubicBezTo>
                <a:cubicBezTo>
                  <a:pt x="57087" y="44271"/>
                  <a:pt x="57087" y="44271"/>
                  <a:pt x="57087" y="44271"/>
                </a:cubicBezTo>
                <a:cubicBezTo>
                  <a:pt x="76893" y="64077"/>
                  <a:pt x="76893" y="64077"/>
                  <a:pt x="76893" y="64077"/>
                </a:cubicBezTo>
                <a:lnTo>
                  <a:pt x="54757" y="102524"/>
                </a:lnTo>
                <a:close/>
                <a:moveTo>
                  <a:pt x="61747" y="29126"/>
                </a:moveTo>
                <a:cubicBezTo>
                  <a:pt x="61747" y="29126"/>
                  <a:pt x="71067" y="12815"/>
                  <a:pt x="78058" y="0"/>
                </a:cubicBezTo>
                <a:cubicBezTo>
                  <a:pt x="120000" y="43106"/>
                  <a:pt x="120000" y="43106"/>
                  <a:pt x="120000" y="43106"/>
                </a:cubicBezTo>
                <a:cubicBezTo>
                  <a:pt x="107184" y="50097"/>
                  <a:pt x="90873" y="58252"/>
                  <a:pt x="90873" y="58252"/>
                </a:cubicBezTo>
                <a:lnTo>
                  <a:pt x="61747" y="29126"/>
                </a:lnTo>
                <a:close/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88387" y="3485867"/>
            <a:ext cx="44149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Unregistered rights</a:t>
            </a:r>
          </a:p>
          <a:p>
            <a:pPr marL="285750" lvl="0" indent="-285750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Copyright</a:t>
            </a:r>
          </a:p>
          <a:p>
            <a:pPr marL="285750" lvl="0" indent="-285750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Unregistered design (e.g. EU and UK</a:t>
            </a:r>
          </a:p>
          <a:p>
            <a:pPr marL="285750" lvl="0" indent="-285750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Trade dress (U.S.)</a:t>
            </a:r>
          </a:p>
          <a:p>
            <a:pPr marL="285750" lvl="0" indent="-285750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Trade secret and knowhow</a:t>
            </a:r>
          </a:p>
          <a:p>
            <a:pPr marL="285750" lvl="0" indent="-285750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Trade name</a:t>
            </a:r>
          </a:p>
          <a:p>
            <a:pPr marL="285750" lvl="0" indent="-285750">
              <a:buFontTx/>
              <a:buChar char="-"/>
            </a:pPr>
            <a:endParaRPr lang="en-GB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lvl="0"/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These rights are NOT materialized by any official dated title.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1566" y="3375214"/>
            <a:ext cx="43168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Registered rights</a:t>
            </a:r>
          </a:p>
          <a:p>
            <a:pPr marL="285750" lvl="0" indent="-285750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Patent</a:t>
            </a:r>
          </a:p>
          <a:p>
            <a:pPr marL="285750" lvl="0" indent="-285750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Trademark</a:t>
            </a:r>
          </a:p>
          <a:p>
            <a:pPr marL="285750" lvl="0" indent="-285750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Registered design</a:t>
            </a:r>
          </a:p>
          <a:p>
            <a:pPr lvl="0"/>
            <a:endParaRPr lang="en-GB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lvl="0"/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These rights are materialized by an official dated title (e.g. a patent, trademark or design certificate).</a:t>
            </a:r>
          </a:p>
        </p:txBody>
      </p:sp>
      <p:pic>
        <p:nvPicPr>
          <p:cNvPr id="14" name="Picture 2" descr="C:\Users\stage1\Pictures\DD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0"/>
          <a:stretch/>
        </p:blipFill>
        <p:spPr bwMode="auto">
          <a:xfrm>
            <a:off x="10286013" y="6025709"/>
            <a:ext cx="885453" cy="74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cteur droit 14"/>
          <p:cNvCxnSpPr/>
          <p:nvPr/>
        </p:nvCxnSpPr>
        <p:spPr>
          <a:xfrm>
            <a:off x="5731679" y="2151822"/>
            <a:ext cx="0" cy="4004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196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I The Next Tech Law Revolution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en-GB" smtClean="0">
                <a:ea typeface="Gulim" panose="020B0600000101010101" pitchFamily="34" charset="-127"/>
              </a:rPr>
              <a:pPr/>
              <a:t>3</a:t>
            </a:fld>
            <a:endParaRPr lang="en-GB" dirty="0">
              <a:ea typeface="Gulim" panose="020B0600000101010101" pitchFamily="34" charset="-127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668"/>
            <a:ext cx="10515600" cy="803275"/>
          </a:xfrm>
        </p:spPr>
        <p:txBody>
          <a:bodyPr>
            <a:noAutofit/>
          </a:bodyPr>
          <a:lstStyle/>
          <a:p>
            <a:r>
              <a:rPr lang="en-GB" sz="2700" dirty="0"/>
              <a:t>THE RISKS A COMPANY MAY FACE REGARDING  ITS UNREGISTERED IP RIGHTS</a:t>
            </a:r>
          </a:p>
        </p:txBody>
      </p:sp>
      <p:sp>
        <p:nvSpPr>
          <p:cNvPr id="9" name="Shape 808"/>
          <p:cNvSpPr/>
          <p:nvPr/>
        </p:nvSpPr>
        <p:spPr>
          <a:xfrm>
            <a:off x="9602654" y="2628413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0" name="Shape 808"/>
          <p:cNvSpPr/>
          <p:nvPr/>
        </p:nvSpPr>
        <p:spPr>
          <a:xfrm>
            <a:off x="6042665" y="2252475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1" name="Shape 808"/>
          <p:cNvSpPr/>
          <p:nvPr/>
        </p:nvSpPr>
        <p:spPr>
          <a:xfrm>
            <a:off x="1290641" y="2391199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2" name="Shape 808"/>
          <p:cNvSpPr/>
          <p:nvPr/>
        </p:nvSpPr>
        <p:spPr>
          <a:xfrm>
            <a:off x="3773496" y="2355242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3" name="Shape 808"/>
          <p:cNvSpPr/>
          <p:nvPr/>
        </p:nvSpPr>
        <p:spPr>
          <a:xfrm>
            <a:off x="1331823" y="3804115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4" name="Shape 808"/>
          <p:cNvSpPr/>
          <p:nvPr/>
        </p:nvSpPr>
        <p:spPr>
          <a:xfrm>
            <a:off x="3738917" y="3773635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6" name="Shape 808"/>
          <p:cNvSpPr/>
          <p:nvPr/>
        </p:nvSpPr>
        <p:spPr>
          <a:xfrm>
            <a:off x="6107602" y="3817981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7" name="Shape 820"/>
          <p:cNvSpPr/>
          <p:nvPr/>
        </p:nvSpPr>
        <p:spPr>
          <a:xfrm>
            <a:off x="9722354" y="2822880"/>
            <a:ext cx="280500" cy="28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46361"/>
                </a:moveTo>
                <a:cubicBezTo>
                  <a:pt x="52466" y="46361"/>
                  <a:pt x="46361" y="52466"/>
                  <a:pt x="46361" y="60000"/>
                </a:cubicBezTo>
                <a:cubicBezTo>
                  <a:pt x="46361" y="67533"/>
                  <a:pt x="52466" y="73638"/>
                  <a:pt x="60000" y="73638"/>
                </a:cubicBezTo>
                <a:cubicBezTo>
                  <a:pt x="67533" y="73638"/>
                  <a:pt x="73638" y="67533"/>
                  <a:pt x="73638" y="60000"/>
                </a:cubicBezTo>
                <a:cubicBezTo>
                  <a:pt x="73638" y="52466"/>
                  <a:pt x="67533" y="46361"/>
                  <a:pt x="60000" y="46361"/>
                </a:cubicBezTo>
                <a:moveTo>
                  <a:pt x="62727" y="114405"/>
                </a:moveTo>
                <a:lnTo>
                  <a:pt x="62727" y="95455"/>
                </a:lnTo>
                <a:cubicBezTo>
                  <a:pt x="62727" y="93944"/>
                  <a:pt x="61505" y="92727"/>
                  <a:pt x="60000" y="92727"/>
                </a:cubicBezTo>
                <a:cubicBezTo>
                  <a:pt x="58494" y="92727"/>
                  <a:pt x="57272" y="93944"/>
                  <a:pt x="57272" y="95455"/>
                </a:cubicBezTo>
                <a:lnTo>
                  <a:pt x="57272" y="114405"/>
                </a:lnTo>
                <a:cubicBezTo>
                  <a:pt x="29333" y="113022"/>
                  <a:pt x="6972" y="90666"/>
                  <a:pt x="5588" y="62727"/>
                </a:cubicBezTo>
                <a:lnTo>
                  <a:pt x="24544" y="62727"/>
                </a:lnTo>
                <a:cubicBezTo>
                  <a:pt x="26055" y="62727"/>
                  <a:pt x="27272" y="61505"/>
                  <a:pt x="27272" y="60000"/>
                </a:cubicBezTo>
                <a:cubicBezTo>
                  <a:pt x="27272" y="58494"/>
                  <a:pt x="26055" y="57272"/>
                  <a:pt x="24544" y="57272"/>
                </a:cubicBezTo>
                <a:lnTo>
                  <a:pt x="5588" y="57272"/>
                </a:lnTo>
                <a:cubicBezTo>
                  <a:pt x="6972" y="29338"/>
                  <a:pt x="29333" y="6977"/>
                  <a:pt x="57272" y="5594"/>
                </a:cubicBezTo>
                <a:lnTo>
                  <a:pt x="57272" y="24544"/>
                </a:lnTo>
                <a:cubicBezTo>
                  <a:pt x="57272" y="26055"/>
                  <a:pt x="58494" y="27272"/>
                  <a:pt x="60000" y="27272"/>
                </a:cubicBezTo>
                <a:cubicBezTo>
                  <a:pt x="61505" y="27272"/>
                  <a:pt x="62727" y="26055"/>
                  <a:pt x="62727" y="24544"/>
                </a:cubicBezTo>
                <a:lnTo>
                  <a:pt x="62727" y="5594"/>
                </a:lnTo>
                <a:cubicBezTo>
                  <a:pt x="90666" y="6977"/>
                  <a:pt x="113027" y="29338"/>
                  <a:pt x="114411" y="57272"/>
                </a:cubicBezTo>
                <a:lnTo>
                  <a:pt x="95455" y="57272"/>
                </a:lnTo>
                <a:cubicBezTo>
                  <a:pt x="93944" y="57272"/>
                  <a:pt x="92727" y="58494"/>
                  <a:pt x="92727" y="60000"/>
                </a:cubicBezTo>
                <a:cubicBezTo>
                  <a:pt x="92727" y="61505"/>
                  <a:pt x="93944" y="62727"/>
                  <a:pt x="95455" y="62727"/>
                </a:cubicBezTo>
                <a:lnTo>
                  <a:pt x="114411" y="62727"/>
                </a:lnTo>
                <a:cubicBezTo>
                  <a:pt x="113027" y="90666"/>
                  <a:pt x="90666" y="113022"/>
                  <a:pt x="62727" y="114405"/>
                </a:cubicBezTo>
                <a:moveTo>
                  <a:pt x="60000" y="5"/>
                </a:moveTo>
                <a:cubicBezTo>
                  <a:pt x="60000" y="5"/>
                  <a:pt x="60000" y="0"/>
                  <a:pt x="60000" y="0"/>
                </a:cubicBezTo>
                <a:cubicBezTo>
                  <a:pt x="60000" y="0"/>
                  <a:pt x="60000" y="5"/>
                  <a:pt x="60000" y="5"/>
                </a:cubicBezTo>
                <a:cubicBezTo>
                  <a:pt x="26861" y="5"/>
                  <a:pt x="0" y="26866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6"/>
                  <a:pt x="93138" y="5"/>
                  <a:pt x="60000" y="5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8" name="Shape 821"/>
          <p:cNvSpPr/>
          <p:nvPr/>
        </p:nvSpPr>
        <p:spPr>
          <a:xfrm>
            <a:off x="3893946" y="2544242"/>
            <a:ext cx="279000" cy="222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4866" y="72000"/>
                </a:moveTo>
                <a:lnTo>
                  <a:pt x="96077" y="58283"/>
                </a:lnTo>
                <a:lnTo>
                  <a:pt x="110238" y="58283"/>
                </a:lnTo>
                <a:lnTo>
                  <a:pt x="107816" y="72000"/>
                </a:lnTo>
                <a:cubicBezTo>
                  <a:pt x="107816" y="72000"/>
                  <a:pt x="94866" y="72000"/>
                  <a:pt x="94866" y="72000"/>
                </a:cubicBezTo>
                <a:close/>
                <a:moveTo>
                  <a:pt x="104177" y="92572"/>
                </a:moveTo>
                <a:lnTo>
                  <a:pt x="93044" y="92572"/>
                </a:lnTo>
                <a:lnTo>
                  <a:pt x="94261" y="78855"/>
                </a:lnTo>
                <a:lnTo>
                  <a:pt x="106600" y="78855"/>
                </a:lnTo>
                <a:cubicBezTo>
                  <a:pt x="106600" y="78855"/>
                  <a:pt x="104177" y="92572"/>
                  <a:pt x="104177" y="92572"/>
                </a:cubicBezTo>
                <a:close/>
                <a:moveTo>
                  <a:pt x="98183" y="113144"/>
                </a:moveTo>
                <a:cubicBezTo>
                  <a:pt x="95172" y="113144"/>
                  <a:pt x="92727" y="110066"/>
                  <a:pt x="92727" y="106283"/>
                </a:cubicBezTo>
                <a:cubicBezTo>
                  <a:pt x="92727" y="102500"/>
                  <a:pt x="95172" y="99427"/>
                  <a:pt x="98183" y="99427"/>
                </a:cubicBezTo>
                <a:cubicBezTo>
                  <a:pt x="101194" y="99427"/>
                  <a:pt x="103638" y="102500"/>
                  <a:pt x="103638" y="106283"/>
                </a:cubicBezTo>
                <a:cubicBezTo>
                  <a:pt x="103638" y="110066"/>
                  <a:pt x="101194" y="113144"/>
                  <a:pt x="98183" y="113144"/>
                </a:cubicBezTo>
                <a:moveTo>
                  <a:pt x="91194" y="51427"/>
                </a:moveTo>
                <a:lnTo>
                  <a:pt x="76361" y="51427"/>
                </a:lnTo>
                <a:lnTo>
                  <a:pt x="76361" y="37716"/>
                </a:lnTo>
                <a:lnTo>
                  <a:pt x="92411" y="37716"/>
                </a:lnTo>
                <a:cubicBezTo>
                  <a:pt x="92411" y="37716"/>
                  <a:pt x="91194" y="51427"/>
                  <a:pt x="91194" y="51427"/>
                </a:cubicBezTo>
                <a:close/>
                <a:moveTo>
                  <a:pt x="89377" y="72000"/>
                </a:moveTo>
                <a:lnTo>
                  <a:pt x="76361" y="72000"/>
                </a:lnTo>
                <a:lnTo>
                  <a:pt x="76361" y="58283"/>
                </a:lnTo>
                <a:lnTo>
                  <a:pt x="90594" y="58283"/>
                </a:lnTo>
                <a:cubicBezTo>
                  <a:pt x="90594" y="58283"/>
                  <a:pt x="89377" y="72000"/>
                  <a:pt x="89377" y="72000"/>
                </a:cubicBezTo>
                <a:close/>
                <a:moveTo>
                  <a:pt x="87561" y="92572"/>
                </a:moveTo>
                <a:lnTo>
                  <a:pt x="76361" y="92572"/>
                </a:lnTo>
                <a:lnTo>
                  <a:pt x="76361" y="78855"/>
                </a:lnTo>
                <a:lnTo>
                  <a:pt x="88772" y="78855"/>
                </a:lnTo>
                <a:cubicBezTo>
                  <a:pt x="88772" y="78855"/>
                  <a:pt x="87561" y="92572"/>
                  <a:pt x="87561" y="92572"/>
                </a:cubicBezTo>
                <a:close/>
                <a:moveTo>
                  <a:pt x="70911" y="51427"/>
                </a:moveTo>
                <a:lnTo>
                  <a:pt x="56077" y="51427"/>
                </a:lnTo>
                <a:lnTo>
                  <a:pt x="54866" y="37716"/>
                </a:lnTo>
                <a:lnTo>
                  <a:pt x="70911" y="37716"/>
                </a:lnTo>
                <a:cubicBezTo>
                  <a:pt x="70911" y="37716"/>
                  <a:pt x="70911" y="51427"/>
                  <a:pt x="70911" y="51427"/>
                </a:cubicBezTo>
                <a:close/>
                <a:moveTo>
                  <a:pt x="70911" y="72000"/>
                </a:moveTo>
                <a:lnTo>
                  <a:pt x="57900" y="72000"/>
                </a:lnTo>
                <a:lnTo>
                  <a:pt x="56683" y="58283"/>
                </a:lnTo>
                <a:lnTo>
                  <a:pt x="70911" y="58283"/>
                </a:lnTo>
                <a:cubicBezTo>
                  <a:pt x="70911" y="58283"/>
                  <a:pt x="70911" y="72000"/>
                  <a:pt x="70911" y="72000"/>
                </a:cubicBezTo>
                <a:close/>
                <a:moveTo>
                  <a:pt x="70911" y="92572"/>
                </a:moveTo>
                <a:lnTo>
                  <a:pt x="59711" y="92572"/>
                </a:lnTo>
                <a:lnTo>
                  <a:pt x="58505" y="78855"/>
                </a:lnTo>
                <a:lnTo>
                  <a:pt x="70911" y="78855"/>
                </a:lnTo>
                <a:cubicBezTo>
                  <a:pt x="70911" y="78855"/>
                  <a:pt x="70911" y="92572"/>
                  <a:pt x="70911" y="92572"/>
                </a:cubicBezTo>
                <a:close/>
                <a:moveTo>
                  <a:pt x="49088" y="113144"/>
                </a:moveTo>
                <a:cubicBezTo>
                  <a:pt x="46077" y="113144"/>
                  <a:pt x="43638" y="110066"/>
                  <a:pt x="43638" y="106283"/>
                </a:cubicBezTo>
                <a:cubicBezTo>
                  <a:pt x="43638" y="102500"/>
                  <a:pt x="46077" y="99427"/>
                  <a:pt x="49088" y="99427"/>
                </a:cubicBezTo>
                <a:cubicBezTo>
                  <a:pt x="52105" y="99427"/>
                  <a:pt x="54544" y="102500"/>
                  <a:pt x="54544" y="106283"/>
                </a:cubicBezTo>
                <a:cubicBezTo>
                  <a:pt x="54544" y="110066"/>
                  <a:pt x="52105" y="113144"/>
                  <a:pt x="49088" y="113144"/>
                </a:cubicBezTo>
                <a:moveTo>
                  <a:pt x="40077" y="78855"/>
                </a:moveTo>
                <a:lnTo>
                  <a:pt x="53016" y="78855"/>
                </a:lnTo>
                <a:lnTo>
                  <a:pt x="54227" y="92572"/>
                </a:lnTo>
                <a:lnTo>
                  <a:pt x="43000" y="92572"/>
                </a:lnTo>
                <a:cubicBezTo>
                  <a:pt x="43000" y="92572"/>
                  <a:pt x="40077" y="78855"/>
                  <a:pt x="40077" y="78855"/>
                </a:cubicBezTo>
                <a:close/>
                <a:moveTo>
                  <a:pt x="38611" y="72000"/>
                </a:moveTo>
                <a:lnTo>
                  <a:pt x="35688" y="58283"/>
                </a:lnTo>
                <a:lnTo>
                  <a:pt x="51194" y="58283"/>
                </a:lnTo>
                <a:lnTo>
                  <a:pt x="52411" y="72000"/>
                </a:lnTo>
                <a:cubicBezTo>
                  <a:pt x="52411" y="72000"/>
                  <a:pt x="38611" y="72000"/>
                  <a:pt x="38611" y="72000"/>
                </a:cubicBezTo>
                <a:close/>
                <a:moveTo>
                  <a:pt x="31294" y="37716"/>
                </a:moveTo>
                <a:lnTo>
                  <a:pt x="49377" y="37716"/>
                </a:lnTo>
                <a:lnTo>
                  <a:pt x="50594" y="51427"/>
                </a:lnTo>
                <a:lnTo>
                  <a:pt x="34222" y="51427"/>
                </a:lnTo>
                <a:cubicBezTo>
                  <a:pt x="34222" y="51427"/>
                  <a:pt x="31294" y="37716"/>
                  <a:pt x="31294" y="37716"/>
                </a:cubicBezTo>
                <a:close/>
                <a:moveTo>
                  <a:pt x="97894" y="37716"/>
                </a:moveTo>
                <a:lnTo>
                  <a:pt x="113877" y="37716"/>
                </a:lnTo>
                <a:lnTo>
                  <a:pt x="111450" y="51427"/>
                </a:lnTo>
                <a:lnTo>
                  <a:pt x="96683" y="51427"/>
                </a:lnTo>
                <a:cubicBezTo>
                  <a:pt x="96683" y="51427"/>
                  <a:pt x="97894" y="37716"/>
                  <a:pt x="97894" y="37716"/>
                </a:cubicBezTo>
                <a:close/>
                <a:moveTo>
                  <a:pt x="108994" y="96827"/>
                </a:moveTo>
                <a:lnTo>
                  <a:pt x="109011" y="96827"/>
                </a:lnTo>
                <a:lnTo>
                  <a:pt x="119916" y="35122"/>
                </a:lnTo>
                <a:lnTo>
                  <a:pt x="119872" y="35100"/>
                </a:lnTo>
                <a:cubicBezTo>
                  <a:pt x="119922" y="34833"/>
                  <a:pt x="120000" y="34577"/>
                  <a:pt x="120000" y="34283"/>
                </a:cubicBezTo>
                <a:cubicBezTo>
                  <a:pt x="120000" y="32388"/>
                  <a:pt x="118777" y="30855"/>
                  <a:pt x="117272" y="30855"/>
                </a:cubicBezTo>
                <a:lnTo>
                  <a:pt x="29833" y="30855"/>
                </a:lnTo>
                <a:lnTo>
                  <a:pt x="25966" y="12727"/>
                </a:lnTo>
                <a:lnTo>
                  <a:pt x="25927" y="12744"/>
                </a:lnTo>
                <a:cubicBezTo>
                  <a:pt x="25588" y="11338"/>
                  <a:pt x="24588" y="10283"/>
                  <a:pt x="23355" y="10283"/>
                </a:cubicBezTo>
                <a:lnTo>
                  <a:pt x="2727" y="10283"/>
                </a:lnTo>
                <a:cubicBezTo>
                  <a:pt x="1222" y="10283"/>
                  <a:pt x="0" y="11816"/>
                  <a:pt x="0" y="13716"/>
                </a:cubicBezTo>
                <a:cubicBezTo>
                  <a:pt x="0" y="15611"/>
                  <a:pt x="1222" y="17144"/>
                  <a:pt x="2727" y="17144"/>
                </a:cubicBezTo>
                <a:lnTo>
                  <a:pt x="21261" y="17144"/>
                </a:lnTo>
                <a:lnTo>
                  <a:pt x="38294" y="96983"/>
                </a:lnTo>
                <a:lnTo>
                  <a:pt x="38300" y="96983"/>
                </a:lnTo>
                <a:cubicBezTo>
                  <a:pt x="38533" y="97955"/>
                  <a:pt x="39094" y="98738"/>
                  <a:pt x="39822" y="99138"/>
                </a:cubicBezTo>
                <a:cubicBezTo>
                  <a:pt x="38800" y="101222"/>
                  <a:pt x="38183" y="103661"/>
                  <a:pt x="38183" y="106283"/>
                </a:cubicBezTo>
                <a:cubicBezTo>
                  <a:pt x="38183" y="113866"/>
                  <a:pt x="43066" y="120000"/>
                  <a:pt x="49088" y="120000"/>
                </a:cubicBezTo>
                <a:cubicBezTo>
                  <a:pt x="55116" y="120000"/>
                  <a:pt x="60000" y="113866"/>
                  <a:pt x="60000" y="106283"/>
                </a:cubicBezTo>
                <a:cubicBezTo>
                  <a:pt x="60000" y="103772"/>
                  <a:pt x="59422" y="101455"/>
                  <a:pt x="58488" y="99427"/>
                </a:cubicBezTo>
                <a:lnTo>
                  <a:pt x="88788" y="99427"/>
                </a:lnTo>
                <a:cubicBezTo>
                  <a:pt x="87850" y="101455"/>
                  <a:pt x="87272" y="103772"/>
                  <a:pt x="87272" y="106283"/>
                </a:cubicBezTo>
                <a:cubicBezTo>
                  <a:pt x="87272" y="113866"/>
                  <a:pt x="92155" y="120000"/>
                  <a:pt x="98183" y="120000"/>
                </a:cubicBezTo>
                <a:cubicBezTo>
                  <a:pt x="104205" y="120000"/>
                  <a:pt x="109088" y="113866"/>
                  <a:pt x="109088" y="106283"/>
                </a:cubicBezTo>
                <a:cubicBezTo>
                  <a:pt x="109088" y="103661"/>
                  <a:pt x="108472" y="101222"/>
                  <a:pt x="107450" y="99138"/>
                </a:cubicBezTo>
                <a:cubicBezTo>
                  <a:pt x="108216" y="98716"/>
                  <a:pt x="108783" y="97861"/>
                  <a:pt x="108994" y="96827"/>
                </a:cubicBezTo>
                <a:moveTo>
                  <a:pt x="60000" y="6855"/>
                </a:moveTo>
                <a:lnTo>
                  <a:pt x="87272" y="6855"/>
                </a:lnTo>
                <a:cubicBezTo>
                  <a:pt x="88777" y="6855"/>
                  <a:pt x="90000" y="5322"/>
                  <a:pt x="90000" y="3427"/>
                </a:cubicBezTo>
                <a:cubicBezTo>
                  <a:pt x="90000" y="1533"/>
                  <a:pt x="88777" y="0"/>
                  <a:pt x="87272" y="0"/>
                </a:cubicBezTo>
                <a:lnTo>
                  <a:pt x="60000" y="0"/>
                </a:lnTo>
                <a:cubicBezTo>
                  <a:pt x="58494" y="0"/>
                  <a:pt x="57272" y="1533"/>
                  <a:pt x="57272" y="3427"/>
                </a:cubicBezTo>
                <a:cubicBezTo>
                  <a:pt x="57272" y="5322"/>
                  <a:pt x="58494" y="6855"/>
                  <a:pt x="60000" y="6855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19" name="Shape 823"/>
          <p:cNvSpPr/>
          <p:nvPr/>
        </p:nvSpPr>
        <p:spPr>
          <a:xfrm>
            <a:off x="1431776" y="2604481"/>
            <a:ext cx="280500" cy="28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272" y="98183"/>
                </a:moveTo>
                <a:cubicBezTo>
                  <a:pt x="58027" y="98183"/>
                  <a:pt x="58705" y="97877"/>
                  <a:pt x="59200" y="97383"/>
                </a:cubicBezTo>
                <a:lnTo>
                  <a:pt x="70111" y="86472"/>
                </a:lnTo>
                <a:cubicBezTo>
                  <a:pt x="70605" y="85983"/>
                  <a:pt x="70911" y="85300"/>
                  <a:pt x="70911" y="84544"/>
                </a:cubicBezTo>
                <a:cubicBezTo>
                  <a:pt x="70911" y="83038"/>
                  <a:pt x="69688" y="81822"/>
                  <a:pt x="68183" y="81822"/>
                </a:cubicBezTo>
                <a:cubicBezTo>
                  <a:pt x="67427" y="81822"/>
                  <a:pt x="66744" y="82122"/>
                  <a:pt x="66255" y="82616"/>
                </a:cubicBezTo>
                <a:lnTo>
                  <a:pt x="55344" y="93527"/>
                </a:lnTo>
                <a:cubicBezTo>
                  <a:pt x="54850" y="94022"/>
                  <a:pt x="54544" y="94705"/>
                  <a:pt x="54544" y="95461"/>
                </a:cubicBezTo>
                <a:cubicBezTo>
                  <a:pt x="54544" y="96961"/>
                  <a:pt x="55766" y="98183"/>
                  <a:pt x="57272" y="98183"/>
                </a:cubicBezTo>
                <a:moveTo>
                  <a:pt x="57272" y="113416"/>
                </a:moveTo>
                <a:lnTo>
                  <a:pt x="5455" y="61600"/>
                </a:lnTo>
                <a:lnTo>
                  <a:pt x="5455" y="24544"/>
                </a:lnTo>
                <a:cubicBezTo>
                  <a:pt x="5455" y="23038"/>
                  <a:pt x="6672" y="21816"/>
                  <a:pt x="8183" y="21816"/>
                </a:cubicBezTo>
                <a:lnTo>
                  <a:pt x="45233" y="21816"/>
                </a:lnTo>
                <a:lnTo>
                  <a:pt x="97050" y="73638"/>
                </a:lnTo>
                <a:cubicBezTo>
                  <a:pt x="97050" y="73638"/>
                  <a:pt x="57272" y="113416"/>
                  <a:pt x="57272" y="113416"/>
                </a:cubicBezTo>
                <a:close/>
                <a:moveTo>
                  <a:pt x="48294" y="17161"/>
                </a:moveTo>
                <a:cubicBezTo>
                  <a:pt x="47800" y="16672"/>
                  <a:pt x="47116" y="16361"/>
                  <a:pt x="46361" y="16361"/>
                </a:cubicBezTo>
                <a:lnTo>
                  <a:pt x="8183" y="16361"/>
                </a:lnTo>
                <a:cubicBezTo>
                  <a:pt x="3666" y="16361"/>
                  <a:pt x="0" y="20027"/>
                  <a:pt x="0" y="24544"/>
                </a:cubicBezTo>
                <a:lnTo>
                  <a:pt x="0" y="62727"/>
                </a:lnTo>
                <a:cubicBezTo>
                  <a:pt x="0" y="63483"/>
                  <a:pt x="305" y="64161"/>
                  <a:pt x="800" y="64655"/>
                </a:cubicBezTo>
                <a:lnTo>
                  <a:pt x="55344" y="119200"/>
                </a:lnTo>
                <a:cubicBezTo>
                  <a:pt x="55838" y="119694"/>
                  <a:pt x="56522" y="120000"/>
                  <a:pt x="57272" y="120000"/>
                </a:cubicBezTo>
                <a:cubicBezTo>
                  <a:pt x="58027" y="120000"/>
                  <a:pt x="58705" y="119694"/>
                  <a:pt x="59200" y="119200"/>
                </a:cubicBezTo>
                <a:lnTo>
                  <a:pt x="102838" y="75566"/>
                </a:lnTo>
                <a:cubicBezTo>
                  <a:pt x="103333" y="75072"/>
                  <a:pt x="103638" y="74388"/>
                  <a:pt x="103638" y="73638"/>
                </a:cubicBezTo>
                <a:cubicBezTo>
                  <a:pt x="103638" y="72883"/>
                  <a:pt x="103327" y="72205"/>
                  <a:pt x="102838" y="71705"/>
                </a:cubicBezTo>
                <a:cubicBezTo>
                  <a:pt x="102838" y="71705"/>
                  <a:pt x="48294" y="17161"/>
                  <a:pt x="48294" y="17161"/>
                </a:cubicBezTo>
                <a:close/>
                <a:moveTo>
                  <a:pt x="43638" y="84544"/>
                </a:moveTo>
                <a:cubicBezTo>
                  <a:pt x="43638" y="86055"/>
                  <a:pt x="44855" y="87272"/>
                  <a:pt x="46361" y="87272"/>
                </a:cubicBezTo>
                <a:cubicBezTo>
                  <a:pt x="47116" y="87272"/>
                  <a:pt x="47800" y="86966"/>
                  <a:pt x="48294" y="86472"/>
                </a:cubicBezTo>
                <a:lnTo>
                  <a:pt x="51016" y="83744"/>
                </a:lnTo>
                <a:cubicBezTo>
                  <a:pt x="51516" y="83255"/>
                  <a:pt x="51816" y="82572"/>
                  <a:pt x="51816" y="81822"/>
                </a:cubicBezTo>
                <a:cubicBezTo>
                  <a:pt x="51816" y="80311"/>
                  <a:pt x="50600" y="79088"/>
                  <a:pt x="49088" y="79088"/>
                </a:cubicBezTo>
                <a:cubicBezTo>
                  <a:pt x="48338" y="79088"/>
                  <a:pt x="47655" y="79394"/>
                  <a:pt x="47161" y="79894"/>
                </a:cubicBezTo>
                <a:lnTo>
                  <a:pt x="44433" y="82616"/>
                </a:lnTo>
                <a:cubicBezTo>
                  <a:pt x="43944" y="83111"/>
                  <a:pt x="43638" y="83794"/>
                  <a:pt x="43638" y="84544"/>
                </a:cubicBezTo>
                <a:moveTo>
                  <a:pt x="119200" y="55344"/>
                </a:moveTo>
                <a:lnTo>
                  <a:pt x="64655" y="800"/>
                </a:lnTo>
                <a:cubicBezTo>
                  <a:pt x="64161" y="305"/>
                  <a:pt x="63483" y="0"/>
                  <a:pt x="62727" y="0"/>
                </a:cubicBezTo>
                <a:lnTo>
                  <a:pt x="24544" y="0"/>
                </a:lnTo>
                <a:cubicBezTo>
                  <a:pt x="20027" y="0"/>
                  <a:pt x="16361" y="3666"/>
                  <a:pt x="16361" y="8183"/>
                </a:cubicBezTo>
                <a:cubicBezTo>
                  <a:pt x="16361" y="9688"/>
                  <a:pt x="17583" y="10911"/>
                  <a:pt x="19088" y="10911"/>
                </a:cubicBezTo>
                <a:cubicBezTo>
                  <a:pt x="20600" y="10911"/>
                  <a:pt x="21816" y="9688"/>
                  <a:pt x="21816" y="8183"/>
                </a:cubicBezTo>
                <a:cubicBezTo>
                  <a:pt x="21816" y="6677"/>
                  <a:pt x="23038" y="5455"/>
                  <a:pt x="24544" y="5455"/>
                </a:cubicBezTo>
                <a:lnTo>
                  <a:pt x="61600" y="5455"/>
                </a:lnTo>
                <a:lnTo>
                  <a:pt x="113416" y="57277"/>
                </a:lnTo>
                <a:lnTo>
                  <a:pt x="107161" y="63527"/>
                </a:lnTo>
                <a:cubicBezTo>
                  <a:pt x="106672" y="64022"/>
                  <a:pt x="106361" y="64705"/>
                  <a:pt x="106361" y="65455"/>
                </a:cubicBezTo>
                <a:cubicBezTo>
                  <a:pt x="106361" y="66961"/>
                  <a:pt x="107588" y="68188"/>
                  <a:pt x="109088" y="68188"/>
                </a:cubicBezTo>
                <a:cubicBezTo>
                  <a:pt x="109844" y="68188"/>
                  <a:pt x="110527" y="67877"/>
                  <a:pt x="111016" y="67383"/>
                </a:cubicBezTo>
                <a:lnTo>
                  <a:pt x="119200" y="59200"/>
                </a:lnTo>
                <a:cubicBezTo>
                  <a:pt x="119694" y="58705"/>
                  <a:pt x="120000" y="58027"/>
                  <a:pt x="120000" y="57277"/>
                </a:cubicBezTo>
                <a:cubicBezTo>
                  <a:pt x="120000" y="56522"/>
                  <a:pt x="119694" y="55838"/>
                  <a:pt x="119200" y="55344"/>
                </a:cubicBezTo>
                <a:moveTo>
                  <a:pt x="57272" y="76361"/>
                </a:moveTo>
                <a:cubicBezTo>
                  <a:pt x="58027" y="76361"/>
                  <a:pt x="58705" y="76061"/>
                  <a:pt x="59200" y="75566"/>
                </a:cubicBezTo>
                <a:lnTo>
                  <a:pt x="64655" y="70111"/>
                </a:lnTo>
                <a:cubicBezTo>
                  <a:pt x="65150" y="69616"/>
                  <a:pt x="65455" y="68933"/>
                  <a:pt x="65455" y="68188"/>
                </a:cubicBezTo>
                <a:cubicBezTo>
                  <a:pt x="65455" y="66677"/>
                  <a:pt x="64233" y="65455"/>
                  <a:pt x="62727" y="65455"/>
                </a:cubicBezTo>
                <a:cubicBezTo>
                  <a:pt x="61977" y="65455"/>
                  <a:pt x="61294" y="65761"/>
                  <a:pt x="60800" y="66255"/>
                </a:cubicBezTo>
                <a:lnTo>
                  <a:pt x="55344" y="71705"/>
                </a:lnTo>
                <a:cubicBezTo>
                  <a:pt x="54850" y="72205"/>
                  <a:pt x="54544" y="72883"/>
                  <a:pt x="54544" y="73638"/>
                </a:cubicBezTo>
                <a:cubicBezTo>
                  <a:pt x="54544" y="75144"/>
                  <a:pt x="55766" y="76361"/>
                  <a:pt x="57272" y="76361"/>
                </a:cubicBezTo>
                <a:moveTo>
                  <a:pt x="24544" y="43638"/>
                </a:moveTo>
                <a:cubicBezTo>
                  <a:pt x="23038" y="43638"/>
                  <a:pt x="21816" y="42416"/>
                  <a:pt x="21816" y="40911"/>
                </a:cubicBezTo>
                <a:cubicBezTo>
                  <a:pt x="21816" y="39405"/>
                  <a:pt x="23038" y="38183"/>
                  <a:pt x="24544" y="38183"/>
                </a:cubicBezTo>
                <a:cubicBezTo>
                  <a:pt x="26055" y="38183"/>
                  <a:pt x="27272" y="39405"/>
                  <a:pt x="27272" y="40911"/>
                </a:cubicBezTo>
                <a:cubicBezTo>
                  <a:pt x="27272" y="42416"/>
                  <a:pt x="26055" y="43638"/>
                  <a:pt x="24544" y="43638"/>
                </a:cubicBezTo>
                <a:moveTo>
                  <a:pt x="24544" y="32727"/>
                </a:moveTo>
                <a:cubicBezTo>
                  <a:pt x="20027" y="32727"/>
                  <a:pt x="16361" y="36394"/>
                  <a:pt x="16361" y="40911"/>
                </a:cubicBezTo>
                <a:cubicBezTo>
                  <a:pt x="16361" y="45427"/>
                  <a:pt x="20027" y="49094"/>
                  <a:pt x="24544" y="49094"/>
                </a:cubicBezTo>
                <a:cubicBezTo>
                  <a:pt x="29066" y="49094"/>
                  <a:pt x="32727" y="45427"/>
                  <a:pt x="32727" y="40911"/>
                </a:cubicBezTo>
                <a:cubicBezTo>
                  <a:pt x="32727" y="36394"/>
                  <a:pt x="29066" y="32727"/>
                  <a:pt x="24544" y="32727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0" name="Shape 822"/>
          <p:cNvSpPr/>
          <p:nvPr/>
        </p:nvSpPr>
        <p:spPr>
          <a:xfrm>
            <a:off x="6168852" y="2440420"/>
            <a:ext cx="280500" cy="28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272" y="85672"/>
                </a:moveTo>
                <a:cubicBezTo>
                  <a:pt x="59250" y="84866"/>
                  <a:pt x="61083" y="83783"/>
                  <a:pt x="62727" y="82472"/>
                </a:cubicBezTo>
                <a:lnTo>
                  <a:pt x="62727" y="48438"/>
                </a:lnTo>
                <a:cubicBezTo>
                  <a:pt x="61083" y="47122"/>
                  <a:pt x="59250" y="46038"/>
                  <a:pt x="57272" y="45238"/>
                </a:cubicBezTo>
                <a:cubicBezTo>
                  <a:pt x="57272" y="45238"/>
                  <a:pt x="57272" y="85672"/>
                  <a:pt x="57272" y="85672"/>
                </a:cubicBezTo>
                <a:close/>
                <a:moveTo>
                  <a:pt x="68183" y="76011"/>
                </a:moveTo>
                <a:cubicBezTo>
                  <a:pt x="69916" y="72877"/>
                  <a:pt x="70911" y="69283"/>
                  <a:pt x="70911" y="65450"/>
                </a:cubicBezTo>
                <a:cubicBezTo>
                  <a:pt x="70911" y="61622"/>
                  <a:pt x="69916" y="58027"/>
                  <a:pt x="68183" y="54900"/>
                </a:cubicBezTo>
                <a:cubicBezTo>
                  <a:pt x="68183" y="54900"/>
                  <a:pt x="68183" y="76011"/>
                  <a:pt x="68183" y="76011"/>
                </a:cubicBezTo>
                <a:close/>
                <a:moveTo>
                  <a:pt x="32727" y="79850"/>
                </a:moveTo>
                <a:lnTo>
                  <a:pt x="32727" y="51055"/>
                </a:lnTo>
                <a:cubicBezTo>
                  <a:pt x="29344" y="54900"/>
                  <a:pt x="27272" y="59927"/>
                  <a:pt x="27272" y="65450"/>
                </a:cubicBezTo>
                <a:cubicBezTo>
                  <a:pt x="27272" y="70977"/>
                  <a:pt x="29344" y="76011"/>
                  <a:pt x="32727" y="79850"/>
                </a:cubicBezTo>
                <a:moveTo>
                  <a:pt x="38183" y="46577"/>
                </a:moveTo>
                <a:lnTo>
                  <a:pt x="38183" y="84327"/>
                </a:lnTo>
                <a:cubicBezTo>
                  <a:pt x="41394" y="86188"/>
                  <a:pt x="45111" y="87266"/>
                  <a:pt x="49088" y="87266"/>
                </a:cubicBezTo>
                <a:cubicBezTo>
                  <a:pt x="50016" y="87266"/>
                  <a:pt x="50922" y="87194"/>
                  <a:pt x="51816" y="87083"/>
                </a:cubicBezTo>
                <a:lnTo>
                  <a:pt x="51816" y="43827"/>
                </a:lnTo>
                <a:cubicBezTo>
                  <a:pt x="50922" y="43716"/>
                  <a:pt x="50016" y="43633"/>
                  <a:pt x="49088" y="43633"/>
                </a:cubicBezTo>
                <a:cubicBezTo>
                  <a:pt x="45111" y="43633"/>
                  <a:pt x="41394" y="44716"/>
                  <a:pt x="38183" y="46577"/>
                </a:cubicBezTo>
                <a:moveTo>
                  <a:pt x="114544" y="0"/>
                </a:moveTo>
                <a:lnTo>
                  <a:pt x="109088" y="0"/>
                </a:lnTo>
                <a:lnTo>
                  <a:pt x="109088" y="87266"/>
                </a:lnTo>
                <a:lnTo>
                  <a:pt x="114544" y="87266"/>
                </a:lnTo>
                <a:cubicBezTo>
                  <a:pt x="117555" y="87266"/>
                  <a:pt x="120000" y="84827"/>
                  <a:pt x="120000" y="81816"/>
                </a:cubicBezTo>
                <a:lnTo>
                  <a:pt x="120000" y="5455"/>
                </a:lnTo>
                <a:cubicBezTo>
                  <a:pt x="120000" y="2444"/>
                  <a:pt x="117555" y="0"/>
                  <a:pt x="114544" y="0"/>
                </a:cubicBezTo>
                <a:moveTo>
                  <a:pt x="49088" y="98177"/>
                </a:moveTo>
                <a:cubicBezTo>
                  <a:pt x="31016" y="98177"/>
                  <a:pt x="16361" y="83527"/>
                  <a:pt x="16361" y="65450"/>
                </a:cubicBezTo>
                <a:cubicBezTo>
                  <a:pt x="16361" y="47377"/>
                  <a:pt x="31016" y="32727"/>
                  <a:pt x="49088" y="32727"/>
                </a:cubicBezTo>
                <a:cubicBezTo>
                  <a:pt x="67166" y="32727"/>
                  <a:pt x="81816" y="47377"/>
                  <a:pt x="81816" y="65450"/>
                </a:cubicBezTo>
                <a:cubicBezTo>
                  <a:pt x="81816" y="83527"/>
                  <a:pt x="67166" y="98177"/>
                  <a:pt x="49088" y="98177"/>
                </a:cubicBezTo>
                <a:moveTo>
                  <a:pt x="77927" y="90427"/>
                </a:moveTo>
                <a:cubicBezTo>
                  <a:pt x="83733" y="83733"/>
                  <a:pt x="87272" y="75011"/>
                  <a:pt x="87272" y="65450"/>
                </a:cubicBezTo>
                <a:cubicBezTo>
                  <a:pt x="87272" y="44372"/>
                  <a:pt x="70177" y="27272"/>
                  <a:pt x="49088" y="27272"/>
                </a:cubicBezTo>
                <a:cubicBezTo>
                  <a:pt x="28005" y="27272"/>
                  <a:pt x="10911" y="44372"/>
                  <a:pt x="10911" y="65450"/>
                </a:cubicBezTo>
                <a:cubicBezTo>
                  <a:pt x="10911" y="86538"/>
                  <a:pt x="28005" y="103633"/>
                  <a:pt x="49088" y="103633"/>
                </a:cubicBezTo>
                <a:cubicBezTo>
                  <a:pt x="58650" y="103633"/>
                  <a:pt x="67372" y="100094"/>
                  <a:pt x="74072" y="94288"/>
                </a:cubicBezTo>
                <a:lnTo>
                  <a:pt x="98983" y="119194"/>
                </a:lnTo>
                <a:cubicBezTo>
                  <a:pt x="99477" y="119688"/>
                  <a:pt x="100155" y="120000"/>
                  <a:pt x="100911" y="120000"/>
                </a:cubicBezTo>
                <a:cubicBezTo>
                  <a:pt x="102411" y="120000"/>
                  <a:pt x="103638" y="118772"/>
                  <a:pt x="103638" y="117266"/>
                </a:cubicBezTo>
                <a:cubicBezTo>
                  <a:pt x="103638" y="116516"/>
                  <a:pt x="103333" y="115833"/>
                  <a:pt x="102838" y="115338"/>
                </a:cubicBezTo>
                <a:cubicBezTo>
                  <a:pt x="102838" y="115338"/>
                  <a:pt x="77927" y="90427"/>
                  <a:pt x="77927" y="90427"/>
                </a:cubicBezTo>
                <a:close/>
                <a:moveTo>
                  <a:pt x="98183" y="87266"/>
                </a:moveTo>
                <a:lnTo>
                  <a:pt x="103638" y="87266"/>
                </a:lnTo>
                <a:lnTo>
                  <a:pt x="103638" y="0"/>
                </a:lnTo>
                <a:lnTo>
                  <a:pt x="98183" y="0"/>
                </a:lnTo>
                <a:cubicBezTo>
                  <a:pt x="98183" y="0"/>
                  <a:pt x="98183" y="87266"/>
                  <a:pt x="98183" y="87266"/>
                </a:cubicBezTo>
                <a:close/>
                <a:moveTo>
                  <a:pt x="92727" y="87266"/>
                </a:moveTo>
                <a:lnTo>
                  <a:pt x="92727" y="65455"/>
                </a:lnTo>
                <a:cubicBezTo>
                  <a:pt x="92727" y="73411"/>
                  <a:pt x="90561" y="80850"/>
                  <a:pt x="86838" y="87266"/>
                </a:cubicBezTo>
                <a:cubicBezTo>
                  <a:pt x="86838" y="87266"/>
                  <a:pt x="92727" y="87266"/>
                  <a:pt x="92727" y="87266"/>
                </a:cubicBezTo>
                <a:close/>
                <a:moveTo>
                  <a:pt x="92727" y="0"/>
                </a:moveTo>
                <a:lnTo>
                  <a:pt x="79088" y="0"/>
                </a:lnTo>
                <a:lnTo>
                  <a:pt x="79088" y="33822"/>
                </a:lnTo>
                <a:cubicBezTo>
                  <a:pt x="87472" y="41772"/>
                  <a:pt x="92727" y="52988"/>
                  <a:pt x="92727" y="65450"/>
                </a:cubicBezTo>
                <a:cubicBezTo>
                  <a:pt x="92727" y="65450"/>
                  <a:pt x="92727" y="0"/>
                  <a:pt x="92727" y="0"/>
                </a:cubicBezTo>
                <a:close/>
                <a:moveTo>
                  <a:pt x="62727" y="0"/>
                </a:moveTo>
                <a:lnTo>
                  <a:pt x="57272" y="0"/>
                </a:lnTo>
                <a:lnTo>
                  <a:pt x="57272" y="22611"/>
                </a:lnTo>
                <a:cubicBezTo>
                  <a:pt x="59138" y="22966"/>
                  <a:pt x="60955" y="23444"/>
                  <a:pt x="62727" y="24022"/>
                </a:cubicBezTo>
                <a:cubicBezTo>
                  <a:pt x="62727" y="24022"/>
                  <a:pt x="62727" y="0"/>
                  <a:pt x="62727" y="0"/>
                </a:cubicBezTo>
                <a:close/>
                <a:moveTo>
                  <a:pt x="10911" y="87266"/>
                </a:moveTo>
                <a:lnTo>
                  <a:pt x="11338" y="87266"/>
                </a:lnTo>
                <a:cubicBezTo>
                  <a:pt x="11200" y="87027"/>
                  <a:pt x="11044" y="86805"/>
                  <a:pt x="10911" y="86561"/>
                </a:cubicBezTo>
                <a:cubicBezTo>
                  <a:pt x="10911" y="86561"/>
                  <a:pt x="10911" y="87266"/>
                  <a:pt x="10911" y="87266"/>
                </a:cubicBezTo>
                <a:close/>
                <a:moveTo>
                  <a:pt x="73638" y="0"/>
                </a:moveTo>
                <a:lnTo>
                  <a:pt x="68183" y="0"/>
                </a:lnTo>
                <a:lnTo>
                  <a:pt x="68183" y="26266"/>
                </a:lnTo>
                <a:cubicBezTo>
                  <a:pt x="70077" y="27188"/>
                  <a:pt x="71911" y="28205"/>
                  <a:pt x="73638" y="29383"/>
                </a:cubicBezTo>
                <a:cubicBezTo>
                  <a:pt x="73638" y="29383"/>
                  <a:pt x="73638" y="0"/>
                  <a:pt x="73638" y="0"/>
                </a:cubicBezTo>
                <a:close/>
                <a:moveTo>
                  <a:pt x="51816" y="21955"/>
                </a:moveTo>
                <a:lnTo>
                  <a:pt x="51816" y="0"/>
                </a:lnTo>
                <a:lnTo>
                  <a:pt x="38183" y="0"/>
                </a:lnTo>
                <a:lnTo>
                  <a:pt x="38183" y="23250"/>
                </a:lnTo>
                <a:cubicBezTo>
                  <a:pt x="41672" y="22350"/>
                  <a:pt x="45316" y="21816"/>
                  <a:pt x="49088" y="21816"/>
                </a:cubicBezTo>
                <a:cubicBezTo>
                  <a:pt x="50011" y="21816"/>
                  <a:pt x="50911" y="21900"/>
                  <a:pt x="51816" y="21955"/>
                </a:cubicBezTo>
                <a:moveTo>
                  <a:pt x="32727" y="0"/>
                </a:moveTo>
                <a:lnTo>
                  <a:pt x="27272" y="0"/>
                </a:lnTo>
                <a:lnTo>
                  <a:pt x="27272" y="27705"/>
                </a:lnTo>
                <a:cubicBezTo>
                  <a:pt x="29022" y="26688"/>
                  <a:pt x="30838" y="25783"/>
                  <a:pt x="32727" y="25016"/>
                </a:cubicBezTo>
                <a:cubicBezTo>
                  <a:pt x="32727" y="25016"/>
                  <a:pt x="32727" y="0"/>
                  <a:pt x="32727" y="0"/>
                </a:cubicBezTo>
                <a:close/>
                <a:moveTo>
                  <a:pt x="0" y="5455"/>
                </a:moveTo>
                <a:lnTo>
                  <a:pt x="0" y="81816"/>
                </a:lnTo>
                <a:cubicBezTo>
                  <a:pt x="0" y="84827"/>
                  <a:pt x="2444" y="87266"/>
                  <a:pt x="5455" y="87266"/>
                </a:cubicBezTo>
                <a:lnTo>
                  <a:pt x="5455" y="0"/>
                </a:lnTo>
                <a:cubicBezTo>
                  <a:pt x="2444" y="0"/>
                  <a:pt x="0" y="2444"/>
                  <a:pt x="0" y="5455"/>
                </a:cubicBezTo>
                <a:moveTo>
                  <a:pt x="21816" y="31422"/>
                </a:moveTo>
                <a:lnTo>
                  <a:pt x="21816" y="0"/>
                </a:lnTo>
                <a:lnTo>
                  <a:pt x="10911" y="0"/>
                </a:lnTo>
                <a:lnTo>
                  <a:pt x="10911" y="44344"/>
                </a:lnTo>
                <a:cubicBezTo>
                  <a:pt x="13677" y="39350"/>
                  <a:pt x="17394" y="34966"/>
                  <a:pt x="21816" y="31422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1" name="Shape 824"/>
          <p:cNvSpPr/>
          <p:nvPr/>
        </p:nvSpPr>
        <p:spPr>
          <a:xfrm>
            <a:off x="1482012" y="3977731"/>
            <a:ext cx="280500" cy="280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9088" y="10916"/>
                </a:moveTo>
                <a:lnTo>
                  <a:pt x="60000" y="10916"/>
                </a:lnTo>
                <a:cubicBezTo>
                  <a:pt x="49088" y="10911"/>
                  <a:pt x="49088" y="0"/>
                  <a:pt x="38183" y="0"/>
                </a:cubicBezTo>
                <a:lnTo>
                  <a:pt x="10911" y="0"/>
                </a:lnTo>
                <a:cubicBezTo>
                  <a:pt x="4883" y="0"/>
                  <a:pt x="0" y="4883"/>
                  <a:pt x="0" y="10916"/>
                </a:cubicBezTo>
                <a:lnTo>
                  <a:pt x="0" y="87272"/>
                </a:lnTo>
                <a:cubicBezTo>
                  <a:pt x="0" y="93300"/>
                  <a:pt x="4883" y="98183"/>
                  <a:pt x="10911" y="98183"/>
                </a:cubicBezTo>
                <a:lnTo>
                  <a:pt x="36661" y="98183"/>
                </a:lnTo>
                <a:cubicBezTo>
                  <a:pt x="34761" y="96516"/>
                  <a:pt x="33005" y="94705"/>
                  <a:pt x="31422" y="92727"/>
                </a:cubicBezTo>
                <a:lnTo>
                  <a:pt x="10911" y="92727"/>
                </a:lnTo>
                <a:cubicBezTo>
                  <a:pt x="7900" y="92727"/>
                  <a:pt x="5455" y="90288"/>
                  <a:pt x="5455" y="87272"/>
                </a:cubicBezTo>
                <a:lnTo>
                  <a:pt x="5455" y="32727"/>
                </a:lnTo>
                <a:lnTo>
                  <a:pt x="36661" y="32727"/>
                </a:lnTo>
                <a:cubicBezTo>
                  <a:pt x="39016" y="30655"/>
                  <a:pt x="41577" y="28805"/>
                  <a:pt x="44344" y="27272"/>
                </a:cubicBezTo>
                <a:lnTo>
                  <a:pt x="5455" y="27272"/>
                </a:lnTo>
                <a:lnTo>
                  <a:pt x="5455" y="10916"/>
                </a:lnTo>
                <a:cubicBezTo>
                  <a:pt x="5455" y="7900"/>
                  <a:pt x="7900" y="5455"/>
                  <a:pt x="10911" y="5455"/>
                </a:cubicBezTo>
                <a:lnTo>
                  <a:pt x="38183" y="5455"/>
                </a:lnTo>
                <a:cubicBezTo>
                  <a:pt x="46361" y="5455"/>
                  <a:pt x="46361" y="16366"/>
                  <a:pt x="60000" y="16366"/>
                </a:cubicBezTo>
                <a:lnTo>
                  <a:pt x="109088" y="16366"/>
                </a:lnTo>
                <a:cubicBezTo>
                  <a:pt x="112100" y="16366"/>
                  <a:pt x="114544" y="18811"/>
                  <a:pt x="114544" y="21816"/>
                </a:cubicBezTo>
                <a:lnTo>
                  <a:pt x="114544" y="27272"/>
                </a:lnTo>
                <a:lnTo>
                  <a:pt x="86566" y="27272"/>
                </a:lnTo>
                <a:cubicBezTo>
                  <a:pt x="89333" y="28805"/>
                  <a:pt x="91894" y="30655"/>
                  <a:pt x="94250" y="32727"/>
                </a:cubicBezTo>
                <a:lnTo>
                  <a:pt x="114544" y="32727"/>
                </a:lnTo>
                <a:lnTo>
                  <a:pt x="114544" y="87272"/>
                </a:lnTo>
                <a:cubicBezTo>
                  <a:pt x="114544" y="90288"/>
                  <a:pt x="112100" y="92727"/>
                  <a:pt x="109088" y="92727"/>
                </a:cubicBezTo>
                <a:lnTo>
                  <a:pt x="104255" y="92727"/>
                </a:lnTo>
                <a:lnTo>
                  <a:pt x="109655" y="98127"/>
                </a:lnTo>
                <a:cubicBezTo>
                  <a:pt x="115411" y="97827"/>
                  <a:pt x="120000" y="93105"/>
                  <a:pt x="120000" y="87272"/>
                </a:cubicBezTo>
                <a:lnTo>
                  <a:pt x="120000" y="21816"/>
                </a:lnTo>
                <a:cubicBezTo>
                  <a:pt x="120000" y="15794"/>
                  <a:pt x="115116" y="10916"/>
                  <a:pt x="109088" y="10916"/>
                </a:cubicBezTo>
                <a:moveTo>
                  <a:pt x="65455" y="98183"/>
                </a:moveTo>
                <a:cubicBezTo>
                  <a:pt x="47383" y="98183"/>
                  <a:pt x="32727" y="83533"/>
                  <a:pt x="32727" y="65455"/>
                </a:cubicBezTo>
                <a:cubicBezTo>
                  <a:pt x="32727" y="47383"/>
                  <a:pt x="47383" y="32727"/>
                  <a:pt x="65455" y="32727"/>
                </a:cubicBezTo>
                <a:cubicBezTo>
                  <a:pt x="83527" y="32727"/>
                  <a:pt x="98183" y="47383"/>
                  <a:pt x="98183" y="65455"/>
                </a:cubicBezTo>
                <a:cubicBezTo>
                  <a:pt x="98183" y="83533"/>
                  <a:pt x="83527" y="98183"/>
                  <a:pt x="65455" y="98183"/>
                </a:cubicBezTo>
                <a:moveTo>
                  <a:pt x="94288" y="90438"/>
                </a:moveTo>
                <a:cubicBezTo>
                  <a:pt x="100100" y="83733"/>
                  <a:pt x="103638" y="75016"/>
                  <a:pt x="103638" y="65455"/>
                </a:cubicBezTo>
                <a:cubicBezTo>
                  <a:pt x="103638" y="44372"/>
                  <a:pt x="86544" y="27277"/>
                  <a:pt x="65455" y="27277"/>
                </a:cubicBezTo>
                <a:cubicBezTo>
                  <a:pt x="44366" y="27277"/>
                  <a:pt x="27272" y="44372"/>
                  <a:pt x="27272" y="65455"/>
                </a:cubicBezTo>
                <a:cubicBezTo>
                  <a:pt x="27272" y="86544"/>
                  <a:pt x="44366" y="103638"/>
                  <a:pt x="65455" y="103638"/>
                </a:cubicBezTo>
                <a:cubicBezTo>
                  <a:pt x="75016" y="103638"/>
                  <a:pt x="83733" y="100100"/>
                  <a:pt x="90433" y="94294"/>
                </a:cubicBezTo>
                <a:lnTo>
                  <a:pt x="94288" y="98150"/>
                </a:lnTo>
                <a:cubicBezTo>
                  <a:pt x="94272" y="98161"/>
                  <a:pt x="94261" y="98172"/>
                  <a:pt x="94250" y="98183"/>
                </a:cubicBezTo>
                <a:lnTo>
                  <a:pt x="94327" y="98183"/>
                </a:lnTo>
                <a:lnTo>
                  <a:pt x="115344" y="119205"/>
                </a:lnTo>
                <a:cubicBezTo>
                  <a:pt x="115838" y="119694"/>
                  <a:pt x="116522" y="120000"/>
                  <a:pt x="117272" y="120000"/>
                </a:cubicBezTo>
                <a:cubicBezTo>
                  <a:pt x="118777" y="120000"/>
                  <a:pt x="120000" y="118777"/>
                  <a:pt x="120000" y="117272"/>
                </a:cubicBezTo>
                <a:cubicBezTo>
                  <a:pt x="120000" y="116522"/>
                  <a:pt x="119694" y="115838"/>
                  <a:pt x="119200" y="115344"/>
                </a:cubicBezTo>
                <a:cubicBezTo>
                  <a:pt x="119200" y="115344"/>
                  <a:pt x="94288" y="90438"/>
                  <a:pt x="94288" y="90438"/>
                </a:cubicBezTo>
                <a:close/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2" name="Shape 825"/>
          <p:cNvSpPr/>
          <p:nvPr/>
        </p:nvSpPr>
        <p:spPr>
          <a:xfrm>
            <a:off x="3858617" y="3946135"/>
            <a:ext cx="280500" cy="25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644" y="114000"/>
                </a:moveTo>
                <a:cubicBezTo>
                  <a:pt x="6988" y="103750"/>
                  <a:pt x="15288" y="99566"/>
                  <a:pt x="23283" y="96450"/>
                </a:cubicBezTo>
                <a:cubicBezTo>
                  <a:pt x="28644" y="94927"/>
                  <a:pt x="38244" y="88727"/>
                  <a:pt x="38244" y="75372"/>
                </a:cubicBezTo>
                <a:cubicBezTo>
                  <a:pt x="38244" y="63938"/>
                  <a:pt x="33961" y="58372"/>
                  <a:pt x="31655" y="55383"/>
                </a:cubicBezTo>
                <a:cubicBezTo>
                  <a:pt x="31366" y="55005"/>
                  <a:pt x="31105" y="54677"/>
                  <a:pt x="30900" y="54361"/>
                </a:cubicBezTo>
                <a:cubicBezTo>
                  <a:pt x="30833" y="54266"/>
                  <a:pt x="30766" y="54172"/>
                  <a:pt x="30700" y="54077"/>
                </a:cubicBezTo>
                <a:cubicBezTo>
                  <a:pt x="30505" y="53677"/>
                  <a:pt x="29427" y="50983"/>
                  <a:pt x="30850" y="44505"/>
                </a:cubicBezTo>
                <a:cubicBezTo>
                  <a:pt x="31133" y="43205"/>
                  <a:pt x="31016" y="41838"/>
                  <a:pt x="30516" y="40616"/>
                </a:cubicBezTo>
                <a:cubicBezTo>
                  <a:pt x="29161" y="37338"/>
                  <a:pt x="25572" y="28616"/>
                  <a:pt x="27972" y="22150"/>
                </a:cubicBezTo>
                <a:cubicBezTo>
                  <a:pt x="31216" y="13388"/>
                  <a:pt x="34111" y="11655"/>
                  <a:pt x="39361" y="9122"/>
                </a:cubicBezTo>
                <a:cubicBezTo>
                  <a:pt x="39622" y="8994"/>
                  <a:pt x="39872" y="8844"/>
                  <a:pt x="40111" y="8677"/>
                </a:cubicBezTo>
                <a:cubicBezTo>
                  <a:pt x="41433" y="7738"/>
                  <a:pt x="45738" y="6000"/>
                  <a:pt x="50161" y="6000"/>
                </a:cubicBezTo>
                <a:cubicBezTo>
                  <a:pt x="52594" y="6000"/>
                  <a:pt x="54666" y="6505"/>
                  <a:pt x="56316" y="7516"/>
                </a:cubicBezTo>
                <a:cubicBezTo>
                  <a:pt x="58283" y="8716"/>
                  <a:pt x="60138" y="10933"/>
                  <a:pt x="62822" y="17850"/>
                </a:cubicBezTo>
                <a:cubicBezTo>
                  <a:pt x="66616" y="27633"/>
                  <a:pt x="65666" y="35983"/>
                  <a:pt x="63038" y="39922"/>
                </a:cubicBezTo>
                <a:cubicBezTo>
                  <a:pt x="62083" y="41344"/>
                  <a:pt x="61755" y="43161"/>
                  <a:pt x="62133" y="44877"/>
                </a:cubicBezTo>
                <a:cubicBezTo>
                  <a:pt x="63455" y="50905"/>
                  <a:pt x="62483" y="53344"/>
                  <a:pt x="62277" y="53772"/>
                </a:cubicBezTo>
                <a:cubicBezTo>
                  <a:pt x="62116" y="53955"/>
                  <a:pt x="61961" y="54155"/>
                  <a:pt x="61827" y="54361"/>
                </a:cubicBezTo>
                <a:cubicBezTo>
                  <a:pt x="61616" y="54677"/>
                  <a:pt x="61355" y="55005"/>
                  <a:pt x="61066" y="55383"/>
                </a:cubicBezTo>
                <a:cubicBezTo>
                  <a:pt x="58766" y="58372"/>
                  <a:pt x="54477" y="63938"/>
                  <a:pt x="54477" y="75372"/>
                </a:cubicBezTo>
                <a:cubicBezTo>
                  <a:pt x="54477" y="88727"/>
                  <a:pt x="64083" y="94927"/>
                  <a:pt x="69444" y="96450"/>
                </a:cubicBezTo>
                <a:cubicBezTo>
                  <a:pt x="77361" y="99527"/>
                  <a:pt x="85733" y="103688"/>
                  <a:pt x="87083" y="114000"/>
                </a:cubicBezTo>
                <a:cubicBezTo>
                  <a:pt x="87083" y="114000"/>
                  <a:pt x="5644" y="114000"/>
                  <a:pt x="5644" y="114000"/>
                </a:cubicBezTo>
                <a:close/>
                <a:moveTo>
                  <a:pt x="71011" y="90700"/>
                </a:moveTo>
                <a:cubicBezTo>
                  <a:pt x="71011" y="90700"/>
                  <a:pt x="59933" y="87850"/>
                  <a:pt x="59933" y="75372"/>
                </a:cubicBezTo>
                <a:cubicBezTo>
                  <a:pt x="59933" y="64416"/>
                  <a:pt x="64483" y="60555"/>
                  <a:pt x="66238" y="57888"/>
                </a:cubicBezTo>
                <a:cubicBezTo>
                  <a:pt x="66238" y="57888"/>
                  <a:pt x="69850" y="54477"/>
                  <a:pt x="67433" y="43472"/>
                </a:cubicBezTo>
                <a:cubicBezTo>
                  <a:pt x="71461" y="37438"/>
                  <a:pt x="72216" y="26783"/>
                  <a:pt x="67838" y="15494"/>
                </a:cubicBezTo>
                <a:cubicBezTo>
                  <a:pt x="65088" y="8405"/>
                  <a:pt x="62661" y="4527"/>
                  <a:pt x="58961" y="2272"/>
                </a:cubicBezTo>
                <a:cubicBezTo>
                  <a:pt x="56244" y="616"/>
                  <a:pt x="53161" y="0"/>
                  <a:pt x="50161" y="0"/>
                </a:cubicBezTo>
                <a:cubicBezTo>
                  <a:pt x="44572" y="0"/>
                  <a:pt x="39277" y="2133"/>
                  <a:pt x="37166" y="3627"/>
                </a:cubicBezTo>
                <a:cubicBezTo>
                  <a:pt x="30977" y="6622"/>
                  <a:pt x="26822" y="9377"/>
                  <a:pt x="22922" y="19883"/>
                </a:cubicBezTo>
                <a:cubicBezTo>
                  <a:pt x="19755" y="28411"/>
                  <a:pt x="23561" y="38283"/>
                  <a:pt x="25544" y="43094"/>
                </a:cubicBezTo>
                <a:cubicBezTo>
                  <a:pt x="23127" y="54105"/>
                  <a:pt x="26483" y="57888"/>
                  <a:pt x="26483" y="57888"/>
                </a:cubicBezTo>
                <a:cubicBezTo>
                  <a:pt x="28238" y="60555"/>
                  <a:pt x="32794" y="64416"/>
                  <a:pt x="32794" y="75372"/>
                </a:cubicBezTo>
                <a:cubicBezTo>
                  <a:pt x="32794" y="87850"/>
                  <a:pt x="21716" y="90700"/>
                  <a:pt x="21716" y="90700"/>
                </a:cubicBezTo>
                <a:cubicBezTo>
                  <a:pt x="14677" y="93422"/>
                  <a:pt x="0" y="99005"/>
                  <a:pt x="0" y="117000"/>
                </a:cubicBezTo>
                <a:cubicBezTo>
                  <a:pt x="0" y="117000"/>
                  <a:pt x="0" y="120000"/>
                  <a:pt x="2727" y="120000"/>
                </a:cubicBezTo>
                <a:lnTo>
                  <a:pt x="90000" y="120000"/>
                </a:lnTo>
                <a:cubicBezTo>
                  <a:pt x="92727" y="120000"/>
                  <a:pt x="92727" y="117000"/>
                  <a:pt x="92727" y="117000"/>
                </a:cubicBezTo>
                <a:cubicBezTo>
                  <a:pt x="92727" y="99005"/>
                  <a:pt x="78044" y="93422"/>
                  <a:pt x="71011" y="90700"/>
                </a:cubicBezTo>
                <a:moveTo>
                  <a:pt x="100194" y="87627"/>
                </a:moveTo>
                <a:cubicBezTo>
                  <a:pt x="100194" y="87627"/>
                  <a:pt x="90094" y="85061"/>
                  <a:pt x="90094" y="73833"/>
                </a:cubicBezTo>
                <a:cubicBezTo>
                  <a:pt x="90094" y="63966"/>
                  <a:pt x="94927" y="60494"/>
                  <a:pt x="96533" y="58100"/>
                </a:cubicBezTo>
                <a:cubicBezTo>
                  <a:pt x="96533" y="58100"/>
                  <a:pt x="99822" y="55027"/>
                  <a:pt x="97622" y="45122"/>
                </a:cubicBezTo>
                <a:cubicBezTo>
                  <a:pt x="101288" y="39694"/>
                  <a:pt x="102150" y="30105"/>
                  <a:pt x="98161" y="19938"/>
                </a:cubicBezTo>
                <a:cubicBezTo>
                  <a:pt x="95655" y="13566"/>
                  <a:pt x="92588" y="10077"/>
                  <a:pt x="89216" y="8044"/>
                </a:cubicBezTo>
                <a:cubicBezTo>
                  <a:pt x="86733" y="6550"/>
                  <a:pt x="83927" y="6005"/>
                  <a:pt x="81188" y="6005"/>
                </a:cubicBezTo>
                <a:cubicBezTo>
                  <a:pt x="77111" y="6005"/>
                  <a:pt x="73233" y="7227"/>
                  <a:pt x="70850" y="8405"/>
                </a:cubicBezTo>
                <a:cubicBezTo>
                  <a:pt x="71544" y="9894"/>
                  <a:pt x="72205" y="11466"/>
                  <a:pt x="72861" y="13138"/>
                </a:cubicBezTo>
                <a:cubicBezTo>
                  <a:pt x="72950" y="13377"/>
                  <a:pt x="73016" y="13627"/>
                  <a:pt x="73105" y="13866"/>
                </a:cubicBezTo>
                <a:cubicBezTo>
                  <a:pt x="74644" y="13111"/>
                  <a:pt x="77744" y="11994"/>
                  <a:pt x="81188" y="11994"/>
                </a:cubicBezTo>
                <a:cubicBezTo>
                  <a:pt x="83338" y="11994"/>
                  <a:pt x="85155" y="12438"/>
                  <a:pt x="86600" y="13311"/>
                </a:cubicBezTo>
                <a:cubicBezTo>
                  <a:pt x="88294" y="14327"/>
                  <a:pt x="90816" y="16372"/>
                  <a:pt x="93150" y="22322"/>
                </a:cubicBezTo>
                <a:cubicBezTo>
                  <a:pt x="96477" y="30777"/>
                  <a:pt x="95594" y="38072"/>
                  <a:pt x="93244" y="41544"/>
                </a:cubicBezTo>
                <a:cubicBezTo>
                  <a:pt x="92277" y="42977"/>
                  <a:pt x="91938" y="44811"/>
                  <a:pt x="92322" y="46550"/>
                </a:cubicBezTo>
                <a:cubicBezTo>
                  <a:pt x="93427" y="51516"/>
                  <a:pt x="92716" y="53600"/>
                  <a:pt x="92533" y="54016"/>
                </a:cubicBezTo>
                <a:cubicBezTo>
                  <a:pt x="92394" y="54183"/>
                  <a:pt x="92261" y="54361"/>
                  <a:pt x="92133" y="54550"/>
                </a:cubicBezTo>
                <a:cubicBezTo>
                  <a:pt x="92027" y="54711"/>
                  <a:pt x="91650" y="55161"/>
                  <a:pt x="91372" y="55488"/>
                </a:cubicBezTo>
                <a:cubicBezTo>
                  <a:pt x="89016" y="58261"/>
                  <a:pt x="84644" y="63433"/>
                  <a:pt x="84644" y="73833"/>
                </a:cubicBezTo>
                <a:cubicBezTo>
                  <a:pt x="84644" y="86222"/>
                  <a:pt x="93616" y="91972"/>
                  <a:pt x="98650" y="93388"/>
                </a:cubicBezTo>
                <a:cubicBezTo>
                  <a:pt x="105833" y="96144"/>
                  <a:pt x="112838" y="99583"/>
                  <a:pt x="114277" y="107994"/>
                </a:cubicBezTo>
                <a:lnTo>
                  <a:pt x="97022" y="107994"/>
                </a:lnTo>
                <a:cubicBezTo>
                  <a:pt x="97516" y="109850"/>
                  <a:pt x="97861" y="111838"/>
                  <a:pt x="98027" y="113994"/>
                </a:cubicBezTo>
                <a:lnTo>
                  <a:pt x="117511" y="113994"/>
                </a:lnTo>
                <a:cubicBezTo>
                  <a:pt x="120000" y="113994"/>
                  <a:pt x="120000" y="111300"/>
                  <a:pt x="120000" y="111300"/>
                </a:cubicBezTo>
                <a:cubicBezTo>
                  <a:pt x="120000" y="95105"/>
                  <a:pt x="106616" y="90083"/>
                  <a:pt x="100194" y="87627"/>
                </a:cubicBezTo>
              </a:path>
            </a:pathLst>
          </a:custGeom>
          <a:solidFill>
            <a:srgbClr val="FF590A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3" name="Shape 826"/>
          <p:cNvSpPr/>
          <p:nvPr/>
        </p:nvSpPr>
        <p:spPr>
          <a:xfrm>
            <a:off x="6248801" y="4017996"/>
            <a:ext cx="280500" cy="25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638" y="105000"/>
                </a:moveTo>
                <a:cubicBezTo>
                  <a:pt x="40438" y="105000"/>
                  <a:pt x="37133" y="104594"/>
                  <a:pt x="33811" y="103794"/>
                </a:cubicBezTo>
                <a:cubicBezTo>
                  <a:pt x="33427" y="103700"/>
                  <a:pt x="33033" y="103655"/>
                  <a:pt x="32644" y="103655"/>
                </a:cubicBezTo>
                <a:cubicBezTo>
                  <a:pt x="31977" y="103655"/>
                  <a:pt x="31311" y="103788"/>
                  <a:pt x="30683" y="104050"/>
                </a:cubicBezTo>
                <a:lnTo>
                  <a:pt x="16427" y="110083"/>
                </a:lnTo>
                <a:lnTo>
                  <a:pt x="18694" y="101350"/>
                </a:lnTo>
                <a:cubicBezTo>
                  <a:pt x="19300" y="99038"/>
                  <a:pt x="18583" y="96555"/>
                  <a:pt x="16883" y="95044"/>
                </a:cubicBezTo>
                <a:cubicBezTo>
                  <a:pt x="9511" y="88477"/>
                  <a:pt x="5455" y="79766"/>
                  <a:pt x="5455" y="70500"/>
                </a:cubicBezTo>
                <a:cubicBezTo>
                  <a:pt x="5455" y="51477"/>
                  <a:pt x="22583" y="36000"/>
                  <a:pt x="43638" y="36000"/>
                </a:cubicBezTo>
                <a:cubicBezTo>
                  <a:pt x="64688" y="36000"/>
                  <a:pt x="81816" y="51477"/>
                  <a:pt x="81816" y="70500"/>
                </a:cubicBezTo>
                <a:cubicBezTo>
                  <a:pt x="81816" y="89522"/>
                  <a:pt x="64688" y="105000"/>
                  <a:pt x="43638" y="105000"/>
                </a:cubicBezTo>
                <a:moveTo>
                  <a:pt x="43638" y="30000"/>
                </a:moveTo>
                <a:cubicBezTo>
                  <a:pt x="19538" y="30000"/>
                  <a:pt x="0" y="48133"/>
                  <a:pt x="0" y="70500"/>
                </a:cubicBezTo>
                <a:cubicBezTo>
                  <a:pt x="0" y="81988"/>
                  <a:pt x="5177" y="92333"/>
                  <a:pt x="13455" y="99705"/>
                </a:cubicBezTo>
                <a:lnTo>
                  <a:pt x="8183" y="120000"/>
                </a:lnTo>
                <a:lnTo>
                  <a:pt x="32644" y="109655"/>
                </a:lnTo>
                <a:cubicBezTo>
                  <a:pt x="36161" y="110505"/>
                  <a:pt x="39827" y="111000"/>
                  <a:pt x="43638" y="111000"/>
                </a:cubicBezTo>
                <a:cubicBezTo>
                  <a:pt x="67733" y="111000"/>
                  <a:pt x="87272" y="92866"/>
                  <a:pt x="87272" y="70500"/>
                </a:cubicBezTo>
                <a:cubicBezTo>
                  <a:pt x="87272" y="48133"/>
                  <a:pt x="67733" y="30000"/>
                  <a:pt x="43638" y="30000"/>
                </a:cubicBezTo>
                <a:moveTo>
                  <a:pt x="120000" y="40500"/>
                </a:moveTo>
                <a:cubicBezTo>
                  <a:pt x="120000" y="18133"/>
                  <a:pt x="100466" y="0"/>
                  <a:pt x="76361" y="0"/>
                </a:cubicBezTo>
                <a:cubicBezTo>
                  <a:pt x="58366" y="0"/>
                  <a:pt x="42916" y="10116"/>
                  <a:pt x="36250" y="24566"/>
                </a:cubicBezTo>
                <a:cubicBezTo>
                  <a:pt x="38400" y="24261"/>
                  <a:pt x="40588" y="24066"/>
                  <a:pt x="42822" y="24033"/>
                </a:cubicBezTo>
                <a:cubicBezTo>
                  <a:pt x="49305" y="13300"/>
                  <a:pt x="61905" y="6000"/>
                  <a:pt x="76361" y="6000"/>
                </a:cubicBezTo>
                <a:cubicBezTo>
                  <a:pt x="97416" y="6000"/>
                  <a:pt x="114544" y="21477"/>
                  <a:pt x="114544" y="40500"/>
                </a:cubicBezTo>
                <a:cubicBezTo>
                  <a:pt x="114544" y="49766"/>
                  <a:pt x="110488" y="58477"/>
                  <a:pt x="103116" y="65038"/>
                </a:cubicBezTo>
                <a:cubicBezTo>
                  <a:pt x="101416" y="66555"/>
                  <a:pt x="100700" y="69044"/>
                  <a:pt x="101300" y="71350"/>
                </a:cubicBezTo>
                <a:lnTo>
                  <a:pt x="103572" y="80083"/>
                </a:lnTo>
                <a:lnTo>
                  <a:pt x="92294" y="75311"/>
                </a:lnTo>
                <a:cubicBezTo>
                  <a:pt x="92072" y="77344"/>
                  <a:pt x="91666" y="79322"/>
                  <a:pt x="91172" y="81266"/>
                </a:cubicBezTo>
                <a:lnTo>
                  <a:pt x="111816" y="90000"/>
                </a:lnTo>
                <a:lnTo>
                  <a:pt x="106544" y="69705"/>
                </a:lnTo>
                <a:cubicBezTo>
                  <a:pt x="114827" y="62333"/>
                  <a:pt x="120000" y="51988"/>
                  <a:pt x="120000" y="40500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lIns="38100" tIns="38100" rIns="38100" bIns="381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Calibri"/>
              <a:sym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75747" y="3081124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Unfair competitors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2930" y="3082283"/>
            <a:ext cx="1175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Infringers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84060" y="2957864"/>
            <a:ext cx="1425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Industrial </a:t>
            </a:r>
          </a:p>
          <a:p>
            <a:pPr lvl="0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espionage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0489" y="4477019"/>
            <a:ext cx="2337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Patent trolls &amp; copyright trolls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04819" y="4477019"/>
            <a:ext cx="1618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Indelicate or former  employees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78384" y="4542614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Business partners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288729" y="1604813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</a:rPr>
              <a:t>CLASSICAL RISKS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8739180" y="1662725"/>
            <a:ext cx="1997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</a:rPr>
              <a:t>GROWING RISKS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9390893" y="3169548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Hackers</a:t>
            </a:r>
          </a:p>
          <a:p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80489" y="5559680"/>
            <a:ext cx="7426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NB: Every registered IP rights were former unregistered IP rights </a:t>
            </a:r>
          </a:p>
        </p:txBody>
      </p:sp>
      <p:sp>
        <p:nvSpPr>
          <p:cNvPr id="2" name="Rectangle 1"/>
          <p:cNvSpPr/>
          <p:nvPr/>
        </p:nvSpPr>
        <p:spPr>
          <a:xfrm>
            <a:off x="9164697" y="4384980"/>
            <a:ext cx="1915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Cyberattacks</a:t>
            </a:r>
          </a:p>
          <a:p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2" name="Shape 808"/>
          <p:cNvSpPr/>
          <p:nvPr/>
        </p:nvSpPr>
        <p:spPr>
          <a:xfrm>
            <a:off x="9633644" y="3658231"/>
            <a:ext cx="519900" cy="60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noFill/>
          <a:ln w="9525" cap="flat" cmpd="sng">
            <a:solidFill>
              <a:schemeClr val="dk1">
                <a:alpha val="20000"/>
              </a:schemeClr>
            </a:solidFill>
            <a:prstDash val="solid"/>
            <a:miter lim="400000"/>
            <a:headEnd type="none" w="med" len="med"/>
            <a:tailEnd type="none" w="med" len="med"/>
          </a:ln>
        </p:spPr>
        <p:txBody>
          <a:bodyPr wrap="square" lIns="34275" tIns="34275" rIns="342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solidFill>
                <a:schemeClr val="dk1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pic>
        <p:nvPicPr>
          <p:cNvPr id="33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16" y="597254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à quatre flèches 34"/>
          <p:cNvSpPr/>
          <p:nvPr/>
        </p:nvSpPr>
        <p:spPr>
          <a:xfrm>
            <a:off x="9705690" y="3773635"/>
            <a:ext cx="400200" cy="371861"/>
          </a:xfrm>
          <a:prstGeom prst="quadArrowCallou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8283493" y="1662725"/>
            <a:ext cx="0" cy="40044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44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67" y="382126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WHY DO THE UNREGISTERED IP RIGHTS FACE GREATER RISKS OF MISAPPROPRIATION? 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958855" y="6404644"/>
            <a:ext cx="4114800" cy="365125"/>
          </a:xfrm>
        </p:spPr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51367" y="1551824"/>
            <a:ext cx="105297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Because there is </a:t>
            </a: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no official record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, misappropriation of unregistered IP rights is easier.</a:t>
            </a:r>
          </a:p>
          <a:p>
            <a:pPr lvl="0" algn="just"/>
            <a:endParaRPr lang="en-GB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lvl="0" algn="just"/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When </a:t>
            </a: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unauthorised disclosure or diversion 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happens, the asset may loose </a:t>
            </a:r>
          </a:p>
          <a:p>
            <a:pPr marL="285750" lvl="0" indent="-285750" algn="just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All or part of its </a:t>
            </a: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economic value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(e.g. loss of exclusivity);</a:t>
            </a:r>
          </a:p>
          <a:p>
            <a:pPr marL="285750" lvl="0" indent="-285750" algn="just">
              <a:buFontTx/>
              <a:buChar char="-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One of the </a:t>
            </a: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condition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required to get legal protection (e.g. loss of confidentiality for trade secrets and know how).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en-GB" i="1" dirty="0">
                <a:latin typeface="Gulim" panose="020B0600000101010101" pitchFamily="34" charset="-127"/>
                <a:ea typeface="Gulim" panose="020B0600000101010101" pitchFamily="34" charset="-127"/>
              </a:rPr>
              <a:t>In 2011, in New York City, a man has been sentenced to a year in prison for </a:t>
            </a:r>
          </a:p>
          <a:p>
            <a:pPr algn="just"/>
            <a:r>
              <a:rPr lang="en-GB" i="1" dirty="0">
                <a:latin typeface="Gulim" panose="020B0600000101010101" pitchFamily="34" charset="-127"/>
                <a:ea typeface="Gulim" panose="020B0600000101010101" pitchFamily="34" charset="-127"/>
              </a:rPr>
              <a:t>having uploaded a working version of the movie X-Men Origins: Wolverine, </a:t>
            </a:r>
          </a:p>
          <a:p>
            <a:pPr algn="just"/>
            <a:r>
              <a:rPr lang="en-GB" i="1" dirty="0">
                <a:latin typeface="Gulim" panose="020B0600000101010101" pitchFamily="34" charset="-127"/>
                <a:ea typeface="Gulim" panose="020B0600000101010101" pitchFamily="34" charset="-127"/>
              </a:rPr>
              <a:t>one month before the movie’s release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. </a:t>
            </a:r>
          </a:p>
          <a:p>
            <a:pPr algn="just"/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algn="just"/>
            <a:r>
              <a:rPr lang="en-GB" i="1" dirty="0">
                <a:latin typeface="Gulim" panose="020B0600000101010101" pitchFamily="34" charset="-127"/>
                <a:ea typeface="Gulim" panose="020B0600000101010101" pitchFamily="34" charset="-127"/>
              </a:rPr>
              <a:t>			</a:t>
            </a:r>
          </a:p>
          <a:p>
            <a:r>
              <a:rPr lang="en-GB" i="1" dirty="0">
                <a:latin typeface="Gulim" panose="020B0600000101010101" pitchFamily="34" charset="-127"/>
                <a:ea typeface="Gulim" panose="020B0600000101010101" pitchFamily="34" charset="-127"/>
              </a:rPr>
              <a:t>		In 2014, Madonna has also been victim of hacking, several 					demos having been published on the Internet.</a:t>
            </a:r>
            <a:endParaRPr lang="fr-FR" i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just"/>
            <a:endParaRPr lang="fr-FR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16" y="5961918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15" y="4475489"/>
            <a:ext cx="1225056" cy="156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289" y="3346357"/>
            <a:ext cx="2261100" cy="113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838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084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A SPECIFIC LEGAL FAVOR: NO FORMALITIES ARE REQUIRED TO BENEFIT FROM ANY UNREGISTERED IP RIGHT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920248" y="1918402"/>
            <a:ext cx="42684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F26338"/>
              </a:buClr>
              <a:buSzPts val="1400"/>
            </a:pPr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Protection of creation </a:t>
            </a:r>
          </a:p>
          <a:p>
            <a:pPr lvl="0" algn="just">
              <a:buClr>
                <a:srgbClr val="F26338"/>
              </a:buClr>
              <a:buSzPts val="1400"/>
            </a:pPr>
            <a:endParaRPr lang="en-US" b="1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lvl="0" algn="just">
              <a:buClr>
                <a:srgbClr val="F26338"/>
              </a:buClr>
              <a:buSzPts val="1400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This principle, known as </a:t>
            </a:r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"automatic protection", </a:t>
            </a: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is one of the three fundamental principles of the 1886 </a:t>
            </a:r>
            <a:r>
              <a:rPr lang="en-US" u="sng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Berne Convention</a:t>
            </a: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on the protection of works and authors' rights.</a:t>
            </a:r>
            <a:endParaRPr lang="en-US" b="1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algn="just"/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Copyright protection is therefore granted automatically without any filling or registration formalities. This principle is applicable in many countries, notably in France. </a:t>
            </a:r>
          </a:p>
        </p:txBody>
      </p:sp>
      <p:pic>
        <p:nvPicPr>
          <p:cNvPr id="10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116" y="597254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68903" y="1926007"/>
            <a:ext cx="513552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</a:rPr>
              <a:t>Protection of innovation </a:t>
            </a:r>
          </a:p>
          <a:p>
            <a:endParaRPr lang="fr-FR" b="1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</a:rPr>
              <a:t>The </a:t>
            </a:r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</a:rPr>
              <a:t>protection of a know-how or trade secret </a:t>
            </a: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</a:rPr>
              <a:t>(e.g. 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</a:rPr>
              <a:t>Directive (EU) 2016/943 on the protection of undisclosed know-how and business information (trade secrets) against their unlawful acquisitions, use and disclosure (08,06,2016); the Defend Trade Secret Act (11.05.2016) in the United States)</a:t>
            </a:r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</a:rPr>
              <a:t>, an unregistered design, a trade dress and a trade name </a:t>
            </a: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</a:rPr>
              <a:t>are also not subject to the fulfilment of a prior formality.</a:t>
            </a:r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r>
              <a:rPr lang="en-GB" dirty="0"/>
              <a:t> </a:t>
            </a:r>
            <a:endParaRPr lang="fr-FR" dirty="0"/>
          </a:p>
          <a:p>
            <a:pPr lvl="0" algn="ctr"/>
            <a:endParaRPr lang="en-GB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820" y="1354657"/>
            <a:ext cx="9337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590A"/>
                </a:solidFill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The protection of creations or innovations is not subject to the fulfilment of formalities.</a:t>
            </a:r>
            <a:endParaRPr lang="en-GB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5859270" y="1918402"/>
            <a:ext cx="0" cy="31958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54468" y="54346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</a:rPr>
              <a:t>The issue that might rise from these “privileges” is that some companies might think that they would be sufficient to protect their assets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5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1800"/>
              <a:t>Paris 2018</a:t>
            </a:r>
            <a:endParaRPr lang="fr-FR" sz="18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z="1800"/>
              <a:t>I The Next Tech Law Revolution I</a:t>
            </a:r>
            <a:endParaRPr lang="fr-FR" sz="1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881"/>
            <a:ext cx="10515600" cy="803275"/>
          </a:xfrm>
        </p:spPr>
        <p:txBody>
          <a:bodyPr>
            <a:noAutofit/>
          </a:bodyPr>
          <a:lstStyle/>
          <a:p>
            <a:r>
              <a:rPr lang="fr-FR" sz="2700" dirty="0"/>
              <a:t>WORLDWIDE OVERVIEW OF THE EXISTING METHODS IN ORDER TO PROVE THE EXISTENCE OF UNREGISTERED RIGHTS</a:t>
            </a:r>
          </a:p>
        </p:txBody>
      </p:sp>
      <p:sp>
        <p:nvSpPr>
          <p:cNvPr id="2" name="Rectangle 1"/>
          <p:cNvSpPr/>
          <p:nvPr/>
        </p:nvSpPr>
        <p:spPr>
          <a:xfrm>
            <a:off x="838199" y="1532290"/>
            <a:ext cx="92839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26338"/>
              </a:buClr>
              <a:buSzPts val="1400"/>
            </a:pPr>
            <a:r>
              <a:rPr lang="en-US" dirty="0">
                <a:solidFill>
                  <a:schemeClr val="dk1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Several methods exist for the establishment of unregistered IP rights’ proof of existence.</a:t>
            </a:r>
            <a:endParaRPr lang="en-US" b="1" i="1" dirty="0">
              <a:solidFill>
                <a:srgbClr val="FF590A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lvl="0" algn="just">
              <a:buClr>
                <a:srgbClr val="F26338"/>
              </a:buClr>
              <a:buSzPts val="1400"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8189" y="2455620"/>
            <a:ext cx="4831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EXISTING « NATIONAL GOOD PRACTICES »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46507" y="2455620"/>
            <a:ext cx="3921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Gulim" panose="020B0600000101010101" pitchFamily="34" charset="-127"/>
                <a:ea typeface="Gulim" panose="020B0600000101010101" pitchFamily="34" charset="-127"/>
              </a:rPr>
              <a:t>STANDARD BUSINESS DOCUMENT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46505" y="2847697"/>
            <a:ext cx="58752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Dated drawings and sketches;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Dated correspondence;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Photographs taken at trade fairs;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Invoices sent to retailers or distributors;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Documents proving that the creation was disclosed under the owner's name (dated press articles, third-party blogs);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Myanmar Text" panose="020B0502040204020203" pitchFamily="34" charset="0"/>
                <a:sym typeface="Open Sans"/>
              </a:rPr>
              <a:t>Marketing and advertising materials etc.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  <a:cs typeface="Myanmar Text" panose="020B0502040204020203" pitchFamily="34" charset="0"/>
              <a:sym typeface="Open Sans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8189" y="2847697"/>
            <a:ext cx="4846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Bailiff’s report – </a:t>
            </a:r>
            <a:r>
              <a:rPr lang="en-US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e.g. France;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Notarial deposit – </a:t>
            </a:r>
            <a:r>
              <a:rPr lang="en-US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e.g. Switzerland;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Deposit to an author’s society – </a:t>
            </a:r>
            <a:r>
              <a:rPr lang="en-US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e.g.UK, France;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Private company – </a:t>
            </a:r>
            <a:r>
              <a:rPr lang="en-US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e.g.UK;</a:t>
            </a:r>
          </a:p>
          <a:p>
            <a:pPr marL="171450" lvl="8" indent="-171450" algn="just">
              <a:buClr>
                <a:srgbClr val="FF590A"/>
              </a:buClr>
              <a:buSzPts val="12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Official national Copyright Office – </a:t>
            </a:r>
            <a:r>
              <a:rPr lang="en-US" i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e.g. China, India, US;</a:t>
            </a:r>
          </a:p>
          <a:p>
            <a:endParaRPr lang="fr-FR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2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238" y="597254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cteur droit 15"/>
          <p:cNvCxnSpPr/>
          <p:nvPr/>
        </p:nvCxnSpPr>
        <p:spPr>
          <a:xfrm>
            <a:off x="5561558" y="2098660"/>
            <a:ext cx="0" cy="3611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721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800" dirty="0"/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/>
              <a:t>I The Next Tech Law Revolution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03" y="21699"/>
            <a:ext cx="10515600" cy="803275"/>
          </a:xfrm>
        </p:spPr>
        <p:txBody>
          <a:bodyPr>
            <a:noAutofit/>
          </a:bodyPr>
          <a:lstStyle/>
          <a:p>
            <a:r>
              <a:rPr lang="en-GB" sz="2700" dirty="0"/>
              <a:t>TRADITIONAL SOLUTIONS DEDICATED TO THE UNREGISTERED IP RIGHT’S PROOF OF EXISTENCE ARE NOT FULLY SATISFACTORY</a:t>
            </a:r>
          </a:p>
        </p:txBody>
      </p:sp>
      <p:sp>
        <p:nvSpPr>
          <p:cNvPr id="9" name="Rectangle 8"/>
          <p:cNvSpPr/>
          <p:nvPr/>
        </p:nvSpPr>
        <p:spPr>
          <a:xfrm>
            <a:off x="890882" y="1596161"/>
            <a:ext cx="4474302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Limitations of national “good practices” </a:t>
            </a:r>
            <a:endParaRPr lang="en-GB" b="1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622" y="1990995"/>
            <a:ext cx="5392823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They are linked to national public or private bodies, and are not international by nature;</a:t>
            </a:r>
          </a:p>
          <a:p>
            <a:pPr marL="457200" lvl="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They usually </a:t>
            </a:r>
            <a:r>
              <a:rPr lang="en-GB" sz="1600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only cover finalised creations or innovations </a:t>
            </a: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and are not designed to protect the </a:t>
            </a:r>
            <a:r>
              <a:rPr lang="en-GB" sz="1600" i="1" u="sng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whole ongoing process of a creation or of an invention</a:t>
            </a: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;</a:t>
            </a:r>
          </a:p>
          <a:p>
            <a:pPr marL="457200" lvl="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en-GB" sz="1600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They are not suitable for collaborative work involving an important member of participants;</a:t>
            </a:r>
          </a:p>
          <a:p>
            <a:pPr marL="457200" lvl="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They are sometimes </a:t>
            </a:r>
            <a:r>
              <a:rPr lang="en-GB" sz="1600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expensive</a:t>
            </a: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4246" y="4864995"/>
            <a:ext cx="10156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00"/>
              </a:buClr>
              <a:buSzPts val="1400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To go further than existing solutions, that are no well-suited in a digital economy, a new approach must be considered... </a:t>
            </a:r>
            <a:endParaRPr lang="en-GB" b="1" dirty="0">
              <a:latin typeface="Gulim" panose="020B0600000101010101" pitchFamily="34" charset="-127"/>
              <a:ea typeface="Gulim" panose="020B0600000101010101" pitchFamily="34" charset="-127"/>
              <a:sym typeface="Open Sans"/>
            </a:endParaRPr>
          </a:p>
          <a:p>
            <a:pPr lvl="0">
              <a:buClr>
                <a:srgbClr val="000000"/>
              </a:buClr>
              <a:buSzPts val="1400"/>
            </a:pP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Proof of existence with the help of the bitcoin Blockchain technology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 is an innovative approach completing traditional ones.</a:t>
            </a:r>
          </a:p>
        </p:txBody>
      </p:sp>
      <p:pic>
        <p:nvPicPr>
          <p:cNvPr id="12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551" y="5899597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231497" y="1609260"/>
            <a:ext cx="4976042" cy="3704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buClr>
                <a:srgbClr val="000000"/>
              </a:buClr>
              <a:buSzPts val="1400"/>
            </a:pP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Limitations of standard business documents</a:t>
            </a:r>
            <a:endParaRPr lang="en-GB" b="1" dirty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4445" y="2020142"/>
            <a:ext cx="6096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They are often gathered just before or even during litigation;</a:t>
            </a:r>
          </a:p>
          <a:p>
            <a:pPr marL="457200" indent="-304800">
              <a:lnSpc>
                <a:spcPct val="115000"/>
              </a:lnSpc>
              <a:buClr>
                <a:srgbClr val="F26338"/>
              </a:buClr>
              <a:buSzPts val="1200"/>
              <a:buFont typeface="Open Sans"/>
              <a:buChar char="●"/>
            </a:pPr>
            <a:r>
              <a:rPr lang="en-GB" sz="1600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They are insufficient to evidence a certain date;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5949795" y="1512679"/>
            <a:ext cx="0" cy="32081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247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Paris 2018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 The Next Tech Law Revolution I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37509"/>
            <a:ext cx="10515600" cy="803275"/>
          </a:xfrm>
        </p:spPr>
        <p:txBody>
          <a:bodyPr>
            <a:normAutofit fontScale="90000"/>
          </a:bodyPr>
          <a:lstStyle/>
          <a:p>
            <a:r>
              <a:rPr lang="fr-FR" dirty="0"/>
              <a:t>4 SIMPLE THINGS YOU SHOULD REMEMBER ABOUT THE BITCOIN BLOCKCHAIN TECHNOLOGY</a:t>
            </a:r>
          </a:p>
        </p:txBody>
      </p:sp>
      <p:sp>
        <p:nvSpPr>
          <p:cNvPr id="9" name="Rectangle 8"/>
          <p:cNvSpPr/>
          <p:nvPr/>
        </p:nvSpPr>
        <p:spPr>
          <a:xfrm>
            <a:off x="822960" y="1472774"/>
            <a:ext cx="10515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Bitcoin Blockchain technology is: </a:t>
            </a:r>
          </a:p>
          <a:p>
            <a:pPr lvl="0">
              <a:buClr>
                <a:schemeClr val="dk1"/>
              </a:buClr>
              <a:buSzPts val="1400"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marL="2857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An </a:t>
            </a:r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electronic network </a:t>
            </a: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functioning, with a peer-to-peer technique, as a vast public registry, integrating every transaction carried out by its users since its creation (2009).</a:t>
            </a:r>
          </a:p>
          <a:p>
            <a:pPr marL="2857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marL="2857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These transactions are </a:t>
            </a:r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grouped into blocks </a:t>
            </a: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that are ordered from the oldest to the most recent.</a:t>
            </a:r>
          </a:p>
          <a:p>
            <a:pPr marL="2857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marL="2857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Each block contains information relating to the previous block so that it is </a:t>
            </a:r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impossible to modify a block without modifying the whole chain of blocks downstream.</a:t>
            </a:r>
          </a:p>
          <a:p>
            <a:pPr marL="2857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endParaRPr lang="en-US" dirty="0">
              <a:latin typeface="Gulim" panose="020B0600000101010101" pitchFamily="34" charset="-127"/>
              <a:ea typeface="Gulim" panose="020B0600000101010101" pitchFamily="34" charset="-127"/>
              <a:cs typeface="Open Sans"/>
              <a:sym typeface="Open Sans"/>
            </a:endParaRPr>
          </a:p>
          <a:p>
            <a:pPr marL="285750" lvl="0" indent="-285750">
              <a:buClr>
                <a:schemeClr val="dk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Everyone can download the entire Blockchain and check its integrity at any time. The control of the Blockchain is therefore </a:t>
            </a:r>
            <a:r>
              <a:rPr lang="en-US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decentralized. </a:t>
            </a:r>
          </a:p>
        </p:txBody>
      </p:sp>
      <p:pic>
        <p:nvPicPr>
          <p:cNvPr id="10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167" y="5954232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526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205861-FA81-4E5D-9101-3ED3328E8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Paris 2018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F0FF4-F08B-4162-9F70-FB5DB2A67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800" dirty="0">
                <a:latin typeface="Gulim" panose="020B0600000101010101" pitchFamily="34" charset="-127"/>
                <a:ea typeface="Gulim" panose="020B0600000101010101" pitchFamily="34" charset="-127"/>
              </a:rPr>
              <a:t>I The Next Tech Law Revolution I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CDF495-2F3E-4767-B6B9-0C96EB1E7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468DB-4243-4B31-BCEA-CCDEAA782BAE}" type="slidenum">
              <a:rPr lang="en-GB" smtClean="0">
                <a:ea typeface="Gulim" panose="020B0600000101010101" pitchFamily="34" charset="-127"/>
              </a:rPr>
              <a:pPr/>
              <a:t>9</a:t>
            </a:fld>
            <a:endParaRPr lang="en-GB" dirty="0">
              <a:ea typeface="Gulim" panose="020B0600000101010101" pitchFamily="34" charset="-127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1599F9A1-B5E4-4203-9043-B395AA18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700" dirty="0"/>
              <a:t>HOW DOES BLOCKCHAIN TECHNOLOGY WORK?</a:t>
            </a:r>
          </a:p>
        </p:txBody>
      </p:sp>
      <p:sp>
        <p:nvSpPr>
          <p:cNvPr id="2" name="Rectangle 1"/>
          <p:cNvSpPr/>
          <p:nvPr/>
        </p:nvSpPr>
        <p:spPr>
          <a:xfrm>
            <a:off x="1562897" y="1607707"/>
            <a:ext cx="1584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</a:t>
            </a:r>
            <a:r>
              <a:rPr lang="en-GB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ocument</a:t>
            </a:r>
          </a:p>
          <a:p>
            <a:pPr lvl="0" algn="ctr">
              <a:buClr>
                <a:schemeClr val="dk1"/>
              </a:buClr>
              <a:buSzPts val="1400"/>
            </a:pP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Footprint</a:t>
            </a:r>
            <a:endParaRPr lang="en-GB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27926" y="1652794"/>
            <a:ext cx="2114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GB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Simple</a:t>
            </a:r>
          </a:p>
          <a:p>
            <a:pPr lvl="0" algn="ctr">
              <a:buClr>
                <a:schemeClr val="dk1"/>
              </a:buClr>
              <a:buSzPts val="1400"/>
            </a:pPr>
            <a:r>
              <a:rPr lang="en-GB" b="1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Form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  <a:p>
            <a:pPr lvl="0" algn="ctr">
              <a:buClr>
                <a:schemeClr val="dk1"/>
              </a:buClr>
              <a:buSzPts val="1400"/>
            </a:pP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66509" y="1657818"/>
            <a:ext cx="17336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GB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Document</a:t>
            </a:r>
          </a:p>
          <a:p>
            <a:pPr lvl="0" algn="ctr">
              <a:buClr>
                <a:schemeClr val="dk1"/>
              </a:buClr>
              <a:buSzPts val="1400"/>
            </a:pP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anchoring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03363" y="1660870"/>
            <a:ext cx="1348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400"/>
            </a:pPr>
            <a:r>
              <a:rPr lang="en-GB" dirty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Anchor</a:t>
            </a:r>
          </a:p>
          <a:p>
            <a:pPr lvl="0" algn="ctr">
              <a:buClr>
                <a:schemeClr val="dk1"/>
              </a:buClr>
              <a:buSzPts val="1400"/>
            </a:pP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certificate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50343" y="4295927"/>
            <a:ext cx="23812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Calculates the</a:t>
            </a: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 unique digital print 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of your document with your browser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711205" y="4295927"/>
            <a:ext cx="20312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Complete a </a:t>
            </a: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simple form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sym typeface="Open Sans"/>
              </a:rPr>
              <a:t> to identify your creation or innovation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87636" y="4295927"/>
            <a:ext cx="23812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digital print of your document is </a:t>
            </a: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inserted in a Blockchain bitcoin transaction</a:t>
            </a:r>
            <a:endParaRPr lang="en-GB" b="1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453899" y="4309267"/>
            <a:ext cx="2663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A5A5A5"/>
              </a:buClr>
              <a:buSzPts val="300"/>
            </a:pPr>
            <a:r>
              <a:rPr lang="en-GB" b="1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Download </a:t>
            </a:r>
            <a:r>
              <a:rPr lang="en-GB" dirty="0">
                <a:latin typeface="Gulim" panose="020B0600000101010101" pitchFamily="34" charset="-127"/>
                <a:ea typeface="Gulim" panose="020B0600000101010101" pitchFamily="34" charset="-127"/>
                <a:cs typeface="Open Sans"/>
                <a:sym typeface="Open Sans"/>
              </a:rPr>
              <a:t>the certificate proving the protection of your creation or innovation</a:t>
            </a:r>
            <a:endParaRPr lang="en-GB" dirty="0"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pic>
        <p:nvPicPr>
          <p:cNvPr id="15" name="Picture 2" descr="C:\Users\stage1\Pictures\DD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103" y="5978562"/>
            <a:ext cx="885453" cy="88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Shape 1003" descr="data-security-keyboard-computer-163017.jpeg"/>
          <p:cNvPicPr preferRelativeResize="0"/>
          <p:nvPr/>
        </p:nvPicPr>
        <p:blipFill rotWithShape="1">
          <a:blip r:embed="rId3">
            <a:alphaModFix/>
          </a:blip>
          <a:srcRect t="3866" b="3866"/>
          <a:stretch/>
        </p:blipFill>
        <p:spPr>
          <a:xfrm>
            <a:off x="1425968" y="2648441"/>
            <a:ext cx="1830000" cy="1140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1004" descr="startup-photos.jpg"/>
          <p:cNvPicPr preferRelativeResize="0"/>
          <p:nvPr/>
        </p:nvPicPr>
        <p:blipFill rotWithShape="1">
          <a:blip r:embed="rId4">
            <a:alphaModFix/>
          </a:blip>
          <a:srcRect t="5697" b="5697"/>
          <a:stretch/>
        </p:blipFill>
        <p:spPr>
          <a:xfrm>
            <a:off x="3807341" y="2674287"/>
            <a:ext cx="1839000" cy="113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1005" descr="blockchain12.jpg"/>
          <p:cNvPicPr preferRelativeResize="0"/>
          <p:nvPr/>
        </p:nvPicPr>
        <p:blipFill rotWithShape="1">
          <a:blip r:embed="rId5">
            <a:alphaModFix/>
          </a:blip>
          <a:srcRect t="913" b="913"/>
          <a:stretch/>
        </p:blipFill>
        <p:spPr>
          <a:xfrm>
            <a:off x="6256361" y="2678487"/>
            <a:ext cx="1843800" cy="11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1012" descr="amphitheatre yves saint laurent-2017-06-22T15-29-01.002Z.jpg"/>
          <p:cNvPicPr preferRelativeResize="0"/>
          <p:nvPr/>
        </p:nvPicPr>
        <p:blipFill rotWithShape="1">
          <a:blip r:embed="rId6">
            <a:alphaModFix/>
          </a:blip>
          <a:srcRect t="2803" b="2812"/>
          <a:stretch/>
        </p:blipFill>
        <p:spPr>
          <a:xfrm>
            <a:off x="8689135" y="2648441"/>
            <a:ext cx="1843800" cy="11312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1016"/>
          <p:cNvSpPr/>
          <p:nvPr/>
        </p:nvSpPr>
        <p:spPr>
          <a:xfrm>
            <a:off x="1932604" y="3495478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Shape 1016"/>
          <p:cNvSpPr/>
          <p:nvPr/>
        </p:nvSpPr>
        <p:spPr>
          <a:xfrm>
            <a:off x="4429241" y="3523376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1016"/>
          <p:cNvSpPr/>
          <p:nvPr/>
        </p:nvSpPr>
        <p:spPr>
          <a:xfrm>
            <a:off x="6880661" y="3573338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1016"/>
          <p:cNvSpPr/>
          <p:nvPr/>
        </p:nvSpPr>
        <p:spPr>
          <a:xfrm>
            <a:off x="9313435" y="3523376"/>
            <a:ext cx="595200" cy="595200"/>
          </a:xfrm>
          <a:prstGeom prst="ellipse">
            <a:avLst/>
          </a:prstGeom>
          <a:solidFill>
            <a:srgbClr val="FF590A">
              <a:alpha val="73080"/>
            </a:srgbClr>
          </a:solidFill>
          <a:ln>
            <a:noFill/>
          </a:ln>
        </p:spPr>
        <p:txBody>
          <a:bodyPr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1017"/>
          <p:cNvSpPr/>
          <p:nvPr/>
        </p:nvSpPr>
        <p:spPr>
          <a:xfrm>
            <a:off x="2092054" y="3631828"/>
            <a:ext cx="276300" cy="32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666" y="91428"/>
                </a:moveTo>
                <a:cubicBezTo>
                  <a:pt x="33333" y="93714"/>
                  <a:pt x="26666" y="96000"/>
                  <a:pt x="16000" y="99428"/>
                </a:cubicBezTo>
                <a:cubicBezTo>
                  <a:pt x="14666" y="99428"/>
                  <a:pt x="13333" y="98285"/>
                  <a:pt x="12000" y="97142"/>
                </a:cubicBezTo>
                <a:cubicBezTo>
                  <a:pt x="10666" y="96000"/>
                  <a:pt x="12000" y="93714"/>
                  <a:pt x="14666" y="92571"/>
                </a:cubicBezTo>
                <a:cubicBezTo>
                  <a:pt x="25333" y="90285"/>
                  <a:pt x="32000" y="88000"/>
                  <a:pt x="37333" y="85714"/>
                </a:cubicBezTo>
                <a:cubicBezTo>
                  <a:pt x="37333" y="88000"/>
                  <a:pt x="38666" y="90285"/>
                  <a:pt x="38666" y="91428"/>
                </a:cubicBezTo>
                <a:close/>
                <a:moveTo>
                  <a:pt x="37333" y="76571"/>
                </a:moveTo>
                <a:cubicBezTo>
                  <a:pt x="29333" y="81142"/>
                  <a:pt x="20000" y="84571"/>
                  <a:pt x="9333" y="86857"/>
                </a:cubicBezTo>
                <a:cubicBezTo>
                  <a:pt x="8000" y="86857"/>
                  <a:pt x="5333" y="85714"/>
                  <a:pt x="5333" y="84571"/>
                </a:cubicBezTo>
                <a:cubicBezTo>
                  <a:pt x="5333" y="83428"/>
                  <a:pt x="5333" y="83428"/>
                  <a:pt x="5333" y="82285"/>
                </a:cubicBezTo>
                <a:cubicBezTo>
                  <a:pt x="6666" y="81142"/>
                  <a:pt x="6666" y="81142"/>
                  <a:pt x="8000" y="80000"/>
                </a:cubicBezTo>
                <a:cubicBezTo>
                  <a:pt x="20000" y="77714"/>
                  <a:pt x="32000" y="73142"/>
                  <a:pt x="41333" y="67428"/>
                </a:cubicBezTo>
                <a:cubicBezTo>
                  <a:pt x="38666" y="69714"/>
                  <a:pt x="38666" y="73142"/>
                  <a:pt x="37333" y="76571"/>
                </a:cubicBezTo>
                <a:close/>
                <a:moveTo>
                  <a:pt x="64000" y="116571"/>
                </a:moveTo>
                <a:cubicBezTo>
                  <a:pt x="64000" y="118857"/>
                  <a:pt x="61333" y="120000"/>
                  <a:pt x="58666" y="118857"/>
                </a:cubicBezTo>
                <a:cubicBezTo>
                  <a:pt x="48000" y="114285"/>
                  <a:pt x="52000" y="114285"/>
                  <a:pt x="42666" y="118857"/>
                </a:cubicBezTo>
                <a:cubicBezTo>
                  <a:pt x="40000" y="118857"/>
                  <a:pt x="37333" y="117714"/>
                  <a:pt x="36000" y="115428"/>
                </a:cubicBezTo>
                <a:cubicBezTo>
                  <a:pt x="36000" y="114285"/>
                  <a:pt x="37333" y="113142"/>
                  <a:pt x="38666" y="113142"/>
                </a:cubicBezTo>
                <a:cubicBezTo>
                  <a:pt x="52000" y="107428"/>
                  <a:pt x="48000" y="107428"/>
                  <a:pt x="62666" y="113142"/>
                </a:cubicBezTo>
                <a:cubicBezTo>
                  <a:pt x="64000" y="114285"/>
                  <a:pt x="65333" y="115428"/>
                  <a:pt x="64000" y="116571"/>
                </a:cubicBezTo>
                <a:close/>
                <a:moveTo>
                  <a:pt x="46666" y="102857"/>
                </a:moveTo>
                <a:cubicBezTo>
                  <a:pt x="42666" y="105142"/>
                  <a:pt x="36000" y="107428"/>
                  <a:pt x="26666" y="109714"/>
                </a:cubicBezTo>
                <a:cubicBezTo>
                  <a:pt x="24000" y="110857"/>
                  <a:pt x="21333" y="108571"/>
                  <a:pt x="21333" y="106285"/>
                </a:cubicBezTo>
                <a:cubicBezTo>
                  <a:pt x="22666" y="105142"/>
                  <a:pt x="22666" y="104000"/>
                  <a:pt x="24000" y="104000"/>
                </a:cubicBezTo>
                <a:cubicBezTo>
                  <a:pt x="33333" y="101714"/>
                  <a:pt x="38666" y="99428"/>
                  <a:pt x="42666" y="97142"/>
                </a:cubicBezTo>
                <a:cubicBezTo>
                  <a:pt x="42666" y="99428"/>
                  <a:pt x="44000" y="101714"/>
                  <a:pt x="46666" y="102857"/>
                </a:cubicBezTo>
                <a:cubicBezTo>
                  <a:pt x="46666" y="102857"/>
                  <a:pt x="46666" y="102857"/>
                  <a:pt x="46666" y="102857"/>
                </a:cubicBezTo>
                <a:close/>
                <a:moveTo>
                  <a:pt x="5333" y="73142"/>
                </a:moveTo>
                <a:cubicBezTo>
                  <a:pt x="4000" y="73142"/>
                  <a:pt x="1333" y="72000"/>
                  <a:pt x="1333" y="70857"/>
                </a:cubicBezTo>
                <a:cubicBezTo>
                  <a:pt x="1333" y="68571"/>
                  <a:pt x="2666" y="67428"/>
                  <a:pt x="4000" y="67428"/>
                </a:cubicBezTo>
                <a:cubicBezTo>
                  <a:pt x="24000" y="62857"/>
                  <a:pt x="38666" y="53714"/>
                  <a:pt x="45333" y="41142"/>
                </a:cubicBezTo>
                <a:cubicBezTo>
                  <a:pt x="46666" y="40000"/>
                  <a:pt x="48000" y="38857"/>
                  <a:pt x="50666" y="40000"/>
                </a:cubicBezTo>
                <a:cubicBezTo>
                  <a:pt x="52000" y="40000"/>
                  <a:pt x="53333" y="42285"/>
                  <a:pt x="52000" y="43428"/>
                </a:cubicBezTo>
                <a:cubicBezTo>
                  <a:pt x="44000" y="59428"/>
                  <a:pt x="25333" y="68571"/>
                  <a:pt x="5333" y="73142"/>
                </a:cubicBezTo>
                <a:close/>
                <a:moveTo>
                  <a:pt x="5333" y="21714"/>
                </a:moveTo>
                <a:cubicBezTo>
                  <a:pt x="6666" y="19428"/>
                  <a:pt x="8000" y="17142"/>
                  <a:pt x="10666" y="14857"/>
                </a:cubicBezTo>
                <a:cubicBezTo>
                  <a:pt x="22666" y="4571"/>
                  <a:pt x="38666" y="0"/>
                  <a:pt x="56000" y="2285"/>
                </a:cubicBezTo>
                <a:cubicBezTo>
                  <a:pt x="74666" y="4571"/>
                  <a:pt x="90666" y="13714"/>
                  <a:pt x="96000" y="26285"/>
                </a:cubicBezTo>
                <a:cubicBezTo>
                  <a:pt x="100000" y="37714"/>
                  <a:pt x="98666" y="45714"/>
                  <a:pt x="97333" y="52571"/>
                </a:cubicBezTo>
                <a:cubicBezTo>
                  <a:pt x="94666" y="51428"/>
                  <a:pt x="93333" y="50285"/>
                  <a:pt x="90666" y="49142"/>
                </a:cubicBezTo>
                <a:cubicBezTo>
                  <a:pt x="92000" y="43428"/>
                  <a:pt x="92000" y="36571"/>
                  <a:pt x="89333" y="28571"/>
                </a:cubicBezTo>
                <a:cubicBezTo>
                  <a:pt x="84000" y="18285"/>
                  <a:pt x="70666" y="10285"/>
                  <a:pt x="54666" y="8000"/>
                </a:cubicBezTo>
                <a:cubicBezTo>
                  <a:pt x="37333" y="5714"/>
                  <a:pt x="21333" y="11428"/>
                  <a:pt x="13333" y="22857"/>
                </a:cubicBezTo>
                <a:cubicBezTo>
                  <a:pt x="12000" y="22857"/>
                  <a:pt x="12000" y="24000"/>
                  <a:pt x="10666" y="25142"/>
                </a:cubicBezTo>
                <a:cubicBezTo>
                  <a:pt x="9333" y="26285"/>
                  <a:pt x="8000" y="27428"/>
                  <a:pt x="6666" y="26285"/>
                </a:cubicBezTo>
                <a:cubicBezTo>
                  <a:pt x="5333" y="25142"/>
                  <a:pt x="4000" y="24000"/>
                  <a:pt x="5333" y="21714"/>
                </a:cubicBezTo>
                <a:close/>
                <a:moveTo>
                  <a:pt x="1333" y="42285"/>
                </a:moveTo>
                <a:cubicBezTo>
                  <a:pt x="1333" y="41142"/>
                  <a:pt x="1333" y="40000"/>
                  <a:pt x="2666" y="40000"/>
                </a:cubicBezTo>
                <a:cubicBezTo>
                  <a:pt x="10666" y="37714"/>
                  <a:pt x="13333" y="34285"/>
                  <a:pt x="16000" y="30857"/>
                </a:cubicBezTo>
                <a:cubicBezTo>
                  <a:pt x="18666" y="27428"/>
                  <a:pt x="20000" y="25142"/>
                  <a:pt x="24000" y="21714"/>
                </a:cubicBezTo>
                <a:cubicBezTo>
                  <a:pt x="32000" y="16000"/>
                  <a:pt x="42666" y="12571"/>
                  <a:pt x="53333" y="13714"/>
                </a:cubicBezTo>
                <a:cubicBezTo>
                  <a:pt x="64000" y="14857"/>
                  <a:pt x="73333" y="19428"/>
                  <a:pt x="78666" y="26285"/>
                </a:cubicBezTo>
                <a:cubicBezTo>
                  <a:pt x="85333" y="33142"/>
                  <a:pt x="85333" y="41142"/>
                  <a:pt x="84000" y="48000"/>
                </a:cubicBezTo>
                <a:cubicBezTo>
                  <a:pt x="81333" y="48000"/>
                  <a:pt x="78666" y="48000"/>
                  <a:pt x="77333" y="48000"/>
                </a:cubicBezTo>
                <a:cubicBezTo>
                  <a:pt x="77333" y="48000"/>
                  <a:pt x="76000" y="48000"/>
                  <a:pt x="76000" y="48000"/>
                </a:cubicBezTo>
                <a:cubicBezTo>
                  <a:pt x="77333" y="41142"/>
                  <a:pt x="77333" y="35428"/>
                  <a:pt x="72000" y="29714"/>
                </a:cubicBezTo>
                <a:cubicBezTo>
                  <a:pt x="68000" y="24000"/>
                  <a:pt x="61333" y="20571"/>
                  <a:pt x="52000" y="19428"/>
                </a:cubicBezTo>
                <a:cubicBezTo>
                  <a:pt x="44000" y="19428"/>
                  <a:pt x="34666" y="21714"/>
                  <a:pt x="28000" y="26285"/>
                </a:cubicBezTo>
                <a:cubicBezTo>
                  <a:pt x="25333" y="28571"/>
                  <a:pt x="24000" y="30857"/>
                  <a:pt x="22666" y="33142"/>
                </a:cubicBezTo>
                <a:cubicBezTo>
                  <a:pt x="20000" y="37714"/>
                  <a:pt x="16000" y="43428"/>
                  <a:pt x="5333" y="45714"/>
                </a:cubicBezTo>
                <a:cubicBezTo>
                  <a:pt x="2666" y="46857"/>
                  <a:pt x="0" y="44571"/>
                  <a:pt x="1333" y="42285"/>
                </a:cubicBezTo>
                <a:close/>
                <a:moveTo>
                  <a:pt x="0" y="57142"/>
                </a:moveTo>
                <a:cubicBezTo>
                  <a:pt x="0" y="54857"/>
                  <a:pt x="1333" y="53714"/>
                  <a:pt x="2666" y="53714"/>
                </a:cubicBezTo>
                <a:cubicBezTo>
                  <a:pt x="16000" y="50285"/>
                  <a:pt x="25333" y="44571"/>
                  <a:pt x="29333" y="36571"/>
                </a:cubicBezTo>
                <a:cubicBezTo>
                  <a:pt x="30666" y="33142"/>
                  <a:pt x="33333" y="30857"/>
                  <a:pt x="37333" y="28571"/>
                </a:cubicBezTo>
                <a:cubicBezTo>
                  <a:pt x="40000" y="26285"/>
                  <a:pt x="44000" y="25142"/>
                  <a:pt x="48000" y="25142"/>
                </a:cubicBezTo>
                <a:cubicBezTo>
                  <a:pt x="54666" y="25142"/>
                  <a:pt x="61333" y="28571"/>
                  <a:pt x="65333" y="33142"/>
                </a:cubicBezTo>
                <a:cubicBezTo>
                  <a:pt x="69333" y="37714"/>
                  <a:pt x="69333" y="43428"/>
                  <a:pt x="66666" y="49142"/>
                </a:cubicBezTo>
                <a:cubicBezTo>
                  <a:pt x="62666" y="49142"/>
                  <a:pt x="60000" y="50285"/>
                  <a:pt x="56000" y="52571"/>
                </a:cubicBezTo>
                <a:cubicBezTo>
                  <a:pt x="57333" y="50285"/>
                  <a:pt x="58666" y="48000"/>
                  <a:pt x="60000" y="46857"/>
                </a:cubicBezTo>
                <a:cubicBezTo>
                  <a:pt x="64000" y="37714"/>
                  <a:pt x="56000" y="32000"/>
                  <a:pt x="48000" y="32000"/>
                </a:cubicBezTo>
                <a:cubicBezTo>
                  <a:pt x="42666" y="32000"/>
                  <a:pt x="38666" y="34285"/>
                  <a:pt x="36000" y="38857"/>
                </a:cubicBezTo>
                <a:cubicBezTo>
                  <a:pt x="30666" y="49142"/>
                  <a:pt x="20000" y="56000"/>
                  <a:pt x="4000" y="59428"/>
                </a:cubicBezTo>
                <a:cubicBezTo>
                  <a:pt x="2666" y="60571"/>
                  <a:pt x="0" y="58285"/>
                  <a:pt x="0" y="57142"/>
                </a:cubicBezTo>
                <a:close/>
                <a:moveTo>
                  <a:pt x="77333" y="65142"/>
                </a:moveTo>
                <a:cubicBezTo>
                  <a:pt x="86666" y="65142"/>
                  <a:pt x="96000" y="73142"/>
                  <a:pt x="96000" y="81142"/>
                </a:cubicBezTo>
                <a:cubicBezTo>
                  <a:pt x="96000" y="90285"/>
                  <a:pt x="86666" y="97142"/>
                  <a:pt x="77333" y="97142"/>
                </a:cubicBezTo>
                <a:cubicBezTo>
                  <a:pt x="66666" y="97142"/>
                  <a:pt x="58666" y="90285"/>
                  <a:pt x="58666" y="81142"/>
                </a:cubicBezTo>
                <a:cubicBezTo>
                  <a:pt x="58666" y="73142"/>
                  <a:pt x="66666" y="65142"/>
                  <a:pt x="77333" y="65142"/>
                </a:cubicBezTo>
                <a:close/>
                <a:moveTo>
                  <a:pt x="77333" y="106285"/>
                </a:moveTo>
                <a:cubicBezTo>
                  <a:pt x="82666" y="106285"/>
                  <a:pt x="88000" y="105142"/>
                  <a:pt x="92000" y="102857"/>
                </a:cubicBezTo>
                <a:cubicBezTo>
                  <a:pt x="109333" y="118857"/>
                  <a:pt x="109333" y="118857"/>
                  <a:pt x="109333" y="118857"/>
                </a:cubicBezTo>
                <a:cubicBezTo>
                  <a:pt x="120000" y="109714"/>
                  <a:pt x="120000" y="109714"/>
                  <a:pt x="120000" y="109714"/>
                </a:cubicBezTo>
                <a:cubicBezTo>
                  <a:pt x="101333" y="94857"/>
                  <a:pt x="101333" y="94857"/>
                  <a:pt x="101333" y="94857"/>
                </a:cubicBezTo>
                <a:cubicBezTo>
                  <a:pt x="105333" y="91428"/>
                  <a:pt x="106666" y="86857"/>
                  <a:pt x="106666" y="81142"/>
                </a:cubicBezTo>
                <a:cubicBezTo>
                  <a:pt x="106666" y="67428"/>
                  <a:pt x="93333" y="56000"/>
                  <a:pt x="77333" y="56000"/>
                </a:cubicBezTo>
                <a:cubicBezTo>
                  <a:pt x="60000" y="56000"/>
                  <a:pt x="46666" y="67428"/>
                  <a:pt x="46666" y="81142"/>
                </a:cubicBezTo>
                <a:cubicBezTo>
                  <a:pt x="46666" y="96000"/>
                  <a:pt x="60000" y="106285"/>
                  <a:pt x="77333" y="10628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1020"/>
          <p:cNvSpPr/>
          <p:nvPr/>
        </p:nvSpPr>
        <p:spPr>
          <a:xfrm>
            <a:off x="4588691" y="3678525"/>
            <a:ext cx="276300" cy="311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8666" y="50097"/>
                </a:moveTo>
                <a:cubicBezTo>
                  <a:pt x="21333" y="50097"/>
                  <a:pt x="21333" y="50097"/>
                  <a:pt x="21333" y="50097"/>
                </a:cubicBezTo>
                <a:cubicBezTo>
                  <a:pt x="21333" y="59417"/>
                  <a:pt x="21333" y="59417"/>
                  <a:pt x="21333" y="59417"/>
                </a:cubicBezTo>
                <a:cubicBezTo>
                  <a:pt x="98666" y="59417"/>
                  <a:pt x="98666" y="59417"/>
                  <a:pt x="98666" y="59417"/>
                </a:cubicBezTo>
                <a:lnTo>
                  <a:pt x="98666" y="50097"/>
                </a:lnTo>
                <a:close/>
                <a:moveTo>
                  <a:pt x="98666" y="69902"/>
                </a:moveTo>
                <a:cubicBezTo>
                  <a:pt x="21333" y="69902"/>
                  <a:pt x="21333" y="69902"/>
                  <a:pt x="21333" y="69902"/>
                </a:cubicBezTo>
                <a:cubicBezTo>
                  <a:pt x="21333" y="78058"/>
                  <a:pt x="21333" y="78058"/>
                  <a:pt x="21333" y="78058"/>
                </a:cubicBezTo>
                <a:cubicBezTo>
                  <a:pt x="98666" y="78058"/>
                  <a:pt x="98666" y="78058"/>
                  <a:pt x="98666" y="78058"/>
                </a:cubicBezTo>
                <a:lnTo>
                  <a:pt x="98666" y="69902"/>
                </a:lnTo>
                <a:close/>
                <a:moveTo>
                  <a:pt x="56000" y="88543"/>
                </a:moveTo>
                <a:cubicBezTo>
                  <a:pt x="21333" y="88543"/>
                  <a:pt x="21333" y="88543"/>
                  <a:pt x="21333" y="88543"/>
                </a:cubicBezTo>
                <a:cubicBezTo>
                  <a:pt x="21333" y="96699"/>
                  <a:pt x="21333" y="96699"/>
                  <a:pt x="21333" y="96699"/>
                </a:cubicBezTo>
                <a:cubicBezTo>
                  <a:pt x="56000" y="96699"/>
                  <a:pt x="56000" y="96699"/>
                  <a:pt x="56000" y="96699"/>
                </a:cubicBezTo>
                <a:lnTo>
                  <a:pt x="56000" y="88543"/>
                </a:lnTo>
                <a:close/>
                <a:moveTo>
                  <a:pt x="120000" y="36116"/>
                </a:moveTo>
                <a:cubicBezTo>
                  <a:pt x="120000" y="69902"/>
                  <a:pt x="120000" y="69902"/>
                  <a:pt x="120000" y="69902"/>
                </a:cubicBezTo>
                <a:cubicBezTo>
                  <a:pt x="120000" y="87378"/>
                  <a:pt x="98666" y="88543"/>
                  <a:pt x="81333" y="85048"/>
                </a:cubicBezTo>
                <a:cubicBezTo>
                  <a:pt x="81333" y="85048"/>
                  <a:pt x="89333" y="120000"/>
                  <a:pt x="61333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36116"/>
                  <a:pt x="0" y="36116"/>
                  <a:pt x="0" y="36116"/>
                </a:cubicBezTo>
                <a:lnTo>
                  <a:pt x="120000" y="36116"/>
                </a:lnTo>
                <a:close/>
                <a:moveTo>
                  <a:pt x="120000" y="89708"/>
                </a:moveTo>
                <a:cubicBezTo>
                  <a:pt x="114666" y="102524"/>
                  <a:pt x="101333" y="115339"/>
                  <a:pt x="85333" y="118834"/>
                </a:cubicBezTo>
                <a:cubicBezTo>
                  <a:pt x="92000" y="113009"/>
                  <a:pt x="94666" y="103689"/>
                  <a:pt x="93333" y="96699"/>
                </a:cubicBezTo>
                <a:cubicBezTo>
                  <a:pt x="105333" y="99029"/>
                  <a:pt x="112000" y="95533"/>
                  <a:pt x="120000" y="89708"/>
                </a:cubicBezTo>
                <a:close/>
                <a:moveTo>
                  <a:pt x="120000" y="27961"/>
                </a:moveTo>
                <a:cubicBezTo>
                  <a:pt x="0" y="27961"/>
                  <a:pt x="0" y="27961"/>
                  <a:pt x="0" y="27961"/>
                </a:cubicBezTo>
                <a:cubicBezTo>
                  <a:pt x="0" y="0"/>
                  <a:pt x="0" y="0"/>
                  <a:pt x="0" y="0"/>
                </a:cubicBezTo>
                <a:cubicBezTo>
                  <a:pt x="120000" y="0"/>
                  <a:pt x="120000" y="0"/>
                  <a:pt x="120000" y="0"/>
                </a:cubicBezTo>
                <a:lnTo>
                  <a:pt x="120000" y="2796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1026"/>
          <p:cNvSpPr/>
          <p:nvPr/>
        </p:nvSpPr>
        <p:spPr>
          <a:xfrm>
            <a:off x="7011461" y="3709688"/>
            <a:ext cx="333600" cy="322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8000" y="28965"/>
                </a:moveTo>
                <a:lnTo>
                  <a:pt x="52000" y="66206"/>
                </a:lnTo>
                <a:lnTo>
                  <a:pt x="36000" y="49655"/>
                </a:lnTo>
                <a:lnTo>
                  <a:pt x="24000" y="62068"/>
                </a:lnTo>
                <a:lnTo>
                  <a:pt x="52000" y="91034"/>
                </a:lnTo>
                <a:lnTo>
                  <a:pt x="96000" y="41379"/>
                </a:lnTo>
                <a:lnTo>
                  <a:pt x="88000" y="28965"/>
                </a:lnTo>
                <a:close/>
                <a:moveTo>
                  <a:pt x="16000" y="33103"/>
                </a:moveTo>
                <a:lnTo>
                  <a:pt x="16000" y="12413"/>
                </a:lnTo>
                <a:lnTo>
                  <a:pt x="32000" y="12413"/>
                </a:lnTo>
                <a:lnTo>
                  <a:pt x="32000" y="0"/>
                </a:lnTo>
                <a:lnTo>
                  <a:pt x="0" y="0"/>
                </a:lnTo>
                <a:lnTo>
                  <a:pt x="0" y="33103"/>
                </a:lnTo>
                <a:lnTo>
                  <a:pt x="16000" y="33103"/>
                </a:lnTo>
                <a:lnTo>
                  <a:pt x="16000" y="33103"/>
                </a:lnTo>
                <a:close/>
                <a:moveTo>
                  <a:pt x="120000" y="45517"/>
                </a:moveTo>
                <a:lnTo>
                  <a:pt x="104000" y="45517"/>
                </a:lnTo>
                <a:lnTo>
                  <a:pt x="104000" y="74482"/>
                </a:lnTo>
                <a:lnTo>
                  <a:pt x="120000" y="74482"/>
                </a:lnTo>
                <a:lnTo>
                  <a:pt x="120000" y="45517"/>
                </a:lnTo>
                <a:close/>
                <a:moveTo>
                  <a:pt x="104000" y="86896"/>
                </a:moveTo>
                <a:lnTo>
                  <a:pt x="104000" y="107586"/>
                </a:lnTo>
                <a:lnTo>
                  <a:pt x="88000" y="107586"/>
                </a:lnTo>
                <a:lnTo>
                  <a:pt x="88000" y="120000"/>
                </a:lnTo>
                <a:lnTo>
                  <a:pt x="120000" y="120000"/>
                </a:lnTo>
                <a:lnTo>
                  <a:pt x="120000" y="86896"/>
                </a:lnTo>
                <a:lnTo>
                  <a:pt x="104000" y="86896"/>
                </a:lnTo>
                <a:close/>
                <a:moveTo>
                  <a:pt x="32000" y="107586"/>
                </a:moveTo>
                <a:lnTo>
                  <a:pt x="16000" y="107586"/>
                </a:lnTo>
                <a:lnTo>
                  <a:pt x="16000" y="86896"/>
                </a:lnTo>
                <a:lnTo>
                  <a:pt x="0" y="86896"/>
                </a:lnTo>
                <a:lnTo>
                  <a:pt x="0" y="120000"/>
                </a:lnTo>
                <a:lnTo>
                  <a:pt x="32000" y="120000"/>
                </a:lnTo>
                <a:lnTo>
                  <a:pt x="32000" y="107586"/>
                </a:lnTo>
                <a:close/>
                <a:moveTo>
                  <a:pt x="88000" y="12413"/>
                </a:moveTo>
                <a:lnTo>
                  <a:pt x="104000" y="12413"/>
                </a:lnTo>
                <a:lnTo>
                  <a:pt x="104000" y="33103"/>
                </a:lnTo>
                <a:lnTo>
                  <a:pt x="120000" y="33103"/>
                </a:lnTo>
                <a:lnTo>
                  <a:pt x="120000" y="0"/>
                </a:lnTo>
                <a:lnTo>
                  <a:pt x="88000" y="0"/>
                </a:lnTo>
                <a:lnTo>
                  <a:pt x="88000" y="12413"/>
                </a:lnTo>
                <a:close/>
                <a:moveTo>
                  <a:pt x="0" y="74482"/>
                </a:moveTo>
                <a:lnTo>
                  <a:pt x="16000" y="74482"/>
                </a:lnTo>
                <a:lnTo>
                  <a:pt x="16000" y="45517"/>
                </a:lnTo>
                <a:lnTo>
                  <a:pt x="0" y="45517"/>
                </a:lnTo>
                <a:lnTo>
                  <a:pt x="0" y="74482"/>
                </a:lnTo>
                <a:close/>
                <a:moveTo>
                  <a:pt x="48000" y="0"/>
                </a:moveTo>
                <a:lnTo>
                  <a:pt x="48000" y="12413"/>
                </a:lnTo>
                <a:lnTo>
                  <a:pt x="72000" y="12413"/>
                </a:lnTo>
                <a:lnTo>
                  <a:pt x="72000" y="0"/>
                </a:lnTo>
                <a:lnTo>
                  <a:pt x="48000" y="0"/>
                </a:lnTo>
                <a:close/>
                <a:moveTo>
                  <a:pt x="48000" y="120000"/>
                </a:moveTo>
                <a:lnTo>
                  <a:pt x="48000" y="107586"/>
                </a:lnTo>
                <a:lnTo>
                  <a:pt x="72000" y="107586"/>
                </a:lnTo>
                <a:lnTo>
                  <a:pt x="72000" y="120000"/>
                </a:lnTo>
                <a:lnTo>
                  <a:pt x="48000" y="120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Shape 1024"/>
          <p:cNvSpPr/>
          <p:nvPr/>
        </p:nvSpPr>
        <p:spPr>
          <a:xfrm>
            <a:off x="9504085" y="3699941"/>
            <a:ext cx="213900" cy="267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5714" y="0"/>
                </a:moveTo>
                <a:lnTo>
                  <a:pt x="55714" y="54857"/>
                </a:lnTo>
                <a:lnTo>
                  <a:pt x="38571" y="41142"/>
                </a:lnTo>
                <a:lnTo>
                  <a:pt x="21428" y="54857"/>
                </a:lnTo>
                <a:lnTo>
                  <a:pt x="21428" y="0"/>
                </a:lnTo>
                <a:lnTo>
                  <a:pt x="0" y="0"/>
                </a:lnTo>
                <a:lnTo>
                  <a:pt x="0" y="120000"/>
                </a:lnTo>
                <a:lnTo>
                  <a:pt x="68571" y="120000"/>
                </a:lnTo>
                <a:lnTo>
                  <a:pt x="68571" y="82285"/>
                </a:lnTo>
                <a:lnTo>
                  <a:pt x="119999" y="82285"/>
                </a:lnTo>
                <a:lnTo>
                  <a:pt x="119999" y="0"/>
                </a:lnTo>
                <a:lnTo>
                  <a:pt x="55714" y="0"/>
                </a:lnTo>
                <a:close/>
                <a:moveTo>
                  <a:pt x="85714" y="92571"/>
                </a:moveTo>
                <a:lnTo>
                  <a:pt x="119999" y="92571"/>
                </a:lnTo>
                <a:lnTo>
                  <a:pt x="85714" y="120000"/>
                </a:lnTo>
                <a:lnTo>
                  <a:pt x="85714" y="92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wrap="square" lIns="91450" tIns="45725" rIns="91450" bIns="457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38163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1213</Words>
  <Application>Microsoft Office PowerPoint</Application>
  <PresentationFormat>Grand écran</PresentationFormat>
  <Paragraphs>167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Gulim</vt:lpstr>
      <vt:lpstr>Arial</vt:lpstr>
      <vt:lpstr>Calibri</vt:lpstr>
      <vt:lpstr>Myanmar Text</vt:lpstr>
      <vt:lpstr>Open Sans</vt:lpstr>
      <vt:lpstr>Thème Office</vt:lpstr>
      <vt:lpstr>Présentation PowerPoint</vt:lpstr>
      <vt:lpstr>THE ISSUE OF UNREGISTERED IP RIGHT’S PROOF OF EXISTENCE</vt:lpstr>
      <vt:lpstr>THE RISKS A COMPANY MAY FACE REGARDING  ITS UNREGISTERED IP RIGHTS</vt:lpstr>
      <vt:lpstr>WHY DO THE UNREGISTERED IP RIGHTS FACE GREATER RISKS OF MISAPPROPRIATION? </vt:lpstr>
      <vt:lpstr>A SPECIFIC LEGAL FAVOR: NO FORMALITIES ARE REQUIRED TO BENEFIT FROM ANY UNREGISTERED IP RIGHT</vt:lpstr>
      <vt:lpstr>WORLDWIDE OVERVIEW OF THE EXISTING METHODS IN ORDER TO PROVE THE EXISTENCE OF UNREGISTERED RIGHTS</vt:lpstr>
      <vt:lpstr>TRADITIONAL SOLUTIONS DEDICATED TO THE UNREGISTERED IP RIGHT’S PROOF OF EXISTENCE ARE NOT FULLY SATISFACTORY</vt:lpstr>
      <vt:lpstr>4 SIMPLE THINGS YOU SHOULD REMEMBER ABOUT THE BITCOIN BLOCKCHAIN TECHNOLOGY</vt:lpstr>
      <vt:lpstr>HOW DOES BLOCKCHAIN TECHNOLOGY WORK?</vt:lpstr>
      <vt:lpstr>THE BENEFITS OF BLOCKCHAIN TECHNOLOGY IN IP EVIDENCE</vt:lpstr>
      <vt:lpstr>THANK YOU FOR YOUR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latournerie wolfrom</dc:creator>
  <cp:lastModifiedBy>lwa</cp:lastModifiedBy>
  <cp:revision>99</cp:revision>
  <cp:lastPrinted>2018-05-29T15:47:22Z</cp:lastPrinted>
  <dcterms:created xsi:type="dcterms:W3CDTF">2018-04-20T10:45:39Z</dcterms:created>
  <dcterms:modified xsi:type="dcterms:W3CDTF">2018-05-30T08:18:56Z</dcterms:modified>
</cp:coreProperties>
</file>